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2" r:id="rId2"/>
    <p:sldId id="271" r:id="rId3"/>
    <p:sldId id="256" r:id="rId4"/>
    <p:sldId id="257" r:id="rId5"/>
    <p:sldId id="268" r:id="rId6"/>
    <p:sldId id="258" r:id="rId7"/>
    <p:sldId id="259" r:id="rId8"/>
    <p:sldId id="262" r:id="rId9"/>
    <p:sldId id="260" r:id="rId10"/>
    <p:sldId id="261" r:id="rId11"/>
    <p:sldId id="263" r:id="rId12"/>
    <p:sldId id="264" r:id="rId13"/>
    <p:sldId id="266" r:id="rId14"/>
    <p:sldId id="267" r:id="rId15"/>
    <p:sldId id="269"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F59D12-86D2-4324-B92E-DF5B4F4775A0}"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8CAAFB4E-2445-42ED-BB38-F4C440F97A08}">
      <dgm:prSet phldrT="[Text]"/>
      <dgm:spPr/>
      <dgm:t>
        <a:bodyPr/>
        <a:lstStyle/>
        <a:p>
          <a:r>
            <a:rPr lang="en-US" dirty="0" smtClean="0"/>
            <a:t>Manufacturers</a:t>
          </a:r>
          <a:endParaRPr lang="en-US" dirty="0"/>
        </a:p>
      </dgm:t>
    </dgm:pt>
    <dgm:pt modelId="{474F85F5-5EB2-40FC-BD1C-9D420374EA8B}" type="parTrans" cxnId="{2E481F05-B1B3-4F73-9867-30834D4FD70C}">
      <dgm:prSet/>
      <dgm:spPr/>
      <dgm:t>
        <a:bodyPr/>
        <a:lstStyle/>
        <a:p>
          <a:endParaRPr lang="en-US"/>
        </a:p>
      </dgm:t>
    </dgm:pt>
    <dgm:pt modelId="{C3FE92EE-DF0F-41A0-A739-1FC9396C9D64}" type="sibTrans" cxnId="{2E481F05-B1B3-4F73-9867-30834D4FD70C}">
      <dgm:prSet/>
      <dgm:spPr/>
      <dgm:t>
        <a:bodyPr/>
        <a:lstStyle/>
        <a:p>
          <a:endParaRPr lang="en-US"/>
        </a:p>
      </dgm:t>
    </dgm:pt>
    <dgm:pt modelId="{F35E7DED-B8DA-4BCF-B976-9AC07F2DC5DA}">
      <dgm:prSet phldrT="[Text]"/>
      <dgm:spPr/>
      <dgm:t>
        <a:bodyPr/>
        <a:lstStyle/>
        <a:p>
          <a:r>
            <a:rPr lang="en-US" dirty="0" smtClean="0"/>
            <a:t>Distributors</a:t>
          </a:r>
          <a:endParaRPr lang="en-US" dirty="0"/>
        </a:p>
      </dgm:t>
    </dgm:pt>
    <dgm:pt modelId="{B8552F0B-E613-4667-97A0-5512C8D232FD}" type="parTrans" cxnId="{6E738D2C-385B-45B0-A26E-856E79EA0DBB}">
      <dgm:prSet/>
      <dgm:spPr/>
      <dgm:t>
        <a:bodyPr/>
        <a:lstStyle/>
        <a:p>
          <a:endParaRPr lang="en-US"/>
        </a:p>
      </dgm:t>
    </dgm:pt>
    <dgm:pt modelId="{A3CC9729-1B00-4DD2-BF8A-AAD55DE8F9FB}" type="sibTrans" cxnId="{6E738D2C-385B-45B0-A26E-856E79EA0DBB}">
      <dgm:prSet/>
      <dgm:spPr/>
      <dgm:t>
        <a:bodyPr/>
        <a:lstStyle/>
        <a:p>
          <a:endParaRPr lang="en-US"/>
        </a:p>
      </dgm:t>
    </dgm:pt>
    <dgm:pt modelId="{3B349A7D-1E14-48B8-93FB-1607BCFD9E52}">
      <dgm:prSet phldrT="[Text]"/>
      <dgm:spPr/>
      <dgm:t>
        <a:bodyPr/>
        <a:lstStyle/>
        <a:p>
          <a:r>
            <a:rPr lang="en-US" dirty="0" smtClean="0"/>
            <a:t>Facility</a:t>
          </a:r>
          <a:endParaRPr lang="en-US" dirty="0"/>
        </a:p>
      </dgm:t>
    </dgm:pt>
    <dgm:pt modelId="{CBA20208-072B-4952-8FE0-2605466CB154}" type="parTrans" cxnId="{02AADD01-571A-4E36-95E0-D8120C94E99F}">
      <dgm:prSet/>
      <dgm:spPr/>
      <dgm:t>
        <a:bodyPr/>
        <a:lstStyle/>
        <a:p>
          <a:endParaRPr lang="en-US"/>
        </a:p>
      </dgm:t>
    </dgm:pt>
    <dgm:pt modelId="{9F50D885-D239-4F58-B8F8-CF6E089D9D52}" type="sibTrans" cxnId="{02AADD01-571A-4E36-95E0-D8120C94E99F}">
      <dgm:prSet/>
      <dgm:spPr/>
      <dgm:t>
        <a:bodyPr/>
        <a:lstStyle/>
        <a:p>
          <a:endParaRPr lang="en-US"/>
        </a:p>
      </dgm:t>
    </dgm:pt>
    <dgm:pt modelId="{FAA07BEF-2679-4B20-B83E-B998683CDBE7}">
      <dgm:prSet phldrT="[Text]"/>
      <dgm:spPr/>
      <dgm:t>
        <a:bodyPr/>
        <a:lstStyle/>
        <a:p>
          <a:r>
            <a:rPr lang="en-US" dirty="0" smtClean="0"/>
            <a:t>Mailroom</a:t>
          </a:r>
          <a:endParaRPr lang="en-US" dirty="0"/>
        </a:p>
      </dgm:t>
    </dgm:pt>
    <dgm:pt modelId="{E99F298C-2064-4830-AFD2-FCC945A17F4B}" type="parTrans" cxnId="{4B83DBD1-AF30-418B-81CD-D829C69A4BEE}">
      <dgm:prSet/>
      <dgm:spPr/>
      <dgm:t>
        <a:bodyPr/>
        <a:lstStyle/>
        <a:p>
          <a:endParaRPr lang="en-US"/>
        </a:p>
      </dgm:t>
    </dgm:pt>
    <dgm:pt modelId="{A431E5C9-7D97-42C8-8387-1D67889308FC}" type="sibTrans" cxnId="{4B83DBD1-AF30-418B-81CD-D829C69A4BEE}">
      <dgm:prSet/>
      <dgm:spPr/>
      <dgm:t>
        <a:bodyPr/>
        <a:lstStyle/>
        <a:p>
          <a:endParaRPr lang="en-US"/>
        </a:p>
      </dgm:t>
    </dgm:pt>
    <dgm:pt modelId="{143A72D4-BFAA-4BAF-8425-9D2E8E4A2C68}">
      <dgm:prSet phldrT="[Text]"/>
      <dgm:spPr/>
      <dgm:t>
        <a:bodyPr/>
        <a:lstStyle/>
        <a:p>
          <a:r>
            <a:rPr lang="en-US" dirty="0" smtClean="0"/>
            <a:t>Patients</a:t>
          </a:r>
          <a:endParaRPr lang="en-US" dirty="0"/>
        </a:p>
      </dgm:t>
    </dgm:pt>
    <dgm:pt modelId="{CDA3F665-C15F-4618-AAF9-0AF1805FB706}" type="parTrans" cxnId="{433F9769-35EC-4AD3-866E-DEC2C0FDD14C}">
      <dgm:prSet/>
      <dgm:spPr/>
      <dgm:t>
        <a:bodyPr/>
        <a:lstStyle/>
        <a:p>
          <a:endParaRPr lang="en-US"/>
        </a:p>
      </dgm:t>
    </dgm:pt>
    <dgm:pt modelId="{BAC5264F-2281-416F-879C-622D4576B0C4}" type="sibTrans" cxnId="{433F9769-35EC-4AD3-866E-DEC2C0FDD14C}">
      <dgm:prSet/>
      <dgm:spPr/>
      <dgm:t>
        <a:bodyPr/>
        <a:lstStyle/>
        <a:p>
          <a:endParaRPr lang="en-US"/>
        </a:p>
      </dgm:t>
    </dgm:pt>
    <dgm:pt modelId="{5D716EA2-7E9A-4FD9-B7A2-DB73BCD4FBDA}">
      <dgm:prSet phldrT="[Text]"/>
      <dgm:spPr/>
      <dgm:t>
        <a:bodyPr/>
        <a:lstStyle/>
        <a:p>
          <a:r>
            <a:rPr lang="en-US" dirty="0" smtClean="0"/>
            <a:t>OR</a:t>
          </a:r>
          <a:endParaRPr lang="en-US" dirty="0"/>
        </a:p>
      </dgm:t>
    </dgm:pt>
    <dgm:pt modelId="{B2038A0B-377D-4DF4-9E29-9CFD2A6F2978}" type="parTrans" cxnId="{AE189FAA-9837-45C6-8421-A30839A6D02B}">
      <dgm:prSet/>
      <dgm:spPr/>
      <dgm:t>
        <a:bodyPr/>
        <a:lstStyle/>
        <a:p>
          <a:endParaRPr lang="en-US"/>
        </a:p>
      </dgm:t>
    </dgm:pt>
    <dgm:pt modelId="{98698834-6EC1-495E-BEBB-2D2A54B628DA}" type="sibTrans" cxnId="{AE189FAA-9837-45C6-8421-A30839A6D02B}">
      <dgm:prSet/>
      <dgm:spPr/>
      <dgm:t>
        <a:bodyPr/>
        <a:lstStyle/>
        <a:p>
          <a:endParaRPr lang="en-US"/>
        </a:p>
      </dgm:t>
    </dgm:pt>
    <dgm:pt modelId="{5D7C05DD-5F3B-4C3F-BF32-6EE955A84BFA}">
      <dgm:prSet/>
      <dgm:spPr/>
      <dgm:t>
        <a:bodyPr/>
        <a:lstStyle/>
        <a:p>
          <a:r>
            <a:rPr lang="en-US" dirty="0" smtClean="0"/>
            <a:t>Supplies</a:t>
          </a:r>
          <a:endParaRPr lang="en-US" dirty="0"/>
        </a:p>
      </dgm:t>
    </dgm:pt>
    <dgm:pt modelId="{778ACD47-5A3F-48E5-BEB5-D7A9082BA8BB}" type="parTrans" cxnId="{BAE516CF-04B0-49D8-A035-6F91DA2E1B79}">
      <dgm:prSet/>
      <dgm:spPr/>
      <dgm:t>
        <a:bodyPr/>
        <a:lstStyle/>
        <a:p>
          <a:endParaRPr lang="en-US"/>
        </a:p>
      </dgm:t>
    </dgm:pt>
    <dgm:pt modelId="{5072280C-BE01-4EF7-9866-F7EDDB9282FA}" type="sibTrans" cxnId="{BAE516CF-04B0-49D8-A035-6F91DA2E1B79}">
      <dgm:prSet/>
      <dgm:spPr/>
      <dgm:t>
        <a:bodyPr/>
        <a:lstStyle/>
        <a:p>
          <a:endParaRPr lang="en-US"/>
        </a:p>
      </dgm:t>
    </dgm:pt>
    <dgm:pt modelId="{76BBA4B3-0CF9-4E52-BC75-A32F8AEE20D3}">
      <dgm:prSet/>
      <dgm:spPr/>
      <dgm:t>
        <a:bodyPr/>
        <a:lstStyle/>
        <a:p>
          <a:r>
            <a:rPr lang="en-US" dirty="0" smtClean="0"/>
            <a:t>Cardinal</a:t>
          </a:r>
          <a:endParaRPr lang="en-US" dirty="0"/>
        </a:p>
      </dgm:t>
    </dgm:pt>
    <dgm:pt modelId="{4E92A659-4E1C-4D80-958A-0F5ADBEA99FC}" type="parTrans" cxnId="{50C73EE5-BA92-4D4F-A2C3-E753A96DCDF7}">
      <dgm:prSet/>
      <dgm:spPr/>
      <dgm:t>
        <a:bodyPr/>
        <a:lstStyle/>
        <a:p>
          <a:endParaRPr lang="en-US"/>
        </a:p>
      </dgm:t>
    </dgm:pt>
    <dgm:pt modelId="{9F1CC01E-74F8-4B32-8639-D51F539DB409}" type="sibTrans" cxnId="{50C73EE5-BA92-4D4F-A2C3-E753A96DCDF7}">
      <dgm:prSet/>
      <dgm:spPr/>
      <dgm:t>
        <a:bodyPr/>
        <a:lstStyle/>
        <a:p>
          <a:endParaRPr lang="en-US"/>
        </a:p>
      </dgm:t>
    </dgm:pt>
    <dgm:pt modelId="{FB6FCD91-954B-40C6-89E5-DF5751F69078}">
      <dgm:prSet/>
      <dgm:spPr/>
      <dgm:t>
        <a:bodyPr/>
        <a:lstStyle/>
        <a:p>
          <a:r>
            <a:rPr lang="en-US" dirty="0" smtClean="0"/>
            <a:t>Direct shipping</a:t>
          </a:r>
          <a:endParaRPr lang="en-US" dirty="0"/>
        </a:p>
      </dgm:t>
    </dgm:pt>
    <dgm:pt modelId="{93C4CE31-93DE-477A-A15A-45B63D8D80B2}" type="parTrans" cxnId="{69F9EC51-0462-4D19-8161-87B5366CB0D0}">
      <dgm:prSet/>
      <dgm:spPr/>
      <dgm:t>
        <a:bodyPr/>
        <a:lstStyle/>
        <a:p>
          <a:endParaRPr lang="en-US"/>
        </a:p>
      </dgm:t>
    </dgm:pt>
    <dgm:pt modelId="{4838472B-C3A3-4F41-A2A2-46AC7F595EE7}" type="sibTrans" cxnId="{69F9EC51-0462-4D19-8161-87B5366CB0D0}">
      <dgm:prSet/>
      <dgm:spPr/>
      <dgm:t>
        <a:bodyPr/>
        <a:lstStyle/>
        <a:p>
          <a:endParaRPr lang="en-US"/>
        </a:p>
      </dgm:t>
    </dgm:pt>
    <dgm:pt modelId="{2FC42F96-718C-4020-B347-F6FD855EBEF2}">
      <dgm:prSet phldrT="[Text]"/>
      <dgm:spPr/>
      <dgm:t>
        <a:bodyPr/>
        <a:lstStyle/>
        <a:p>
          <a:endParaRPr lang="en-US" dirty="0"/>
        </a:p>
      </dgm:t>
    </dgm:pt>
    <dgm:pt modelId="{12823CF8-A8B0-49BD-8847-AE6E6FEF80DB}" type="parTrans" cxnId="{27942D25-D6A9-4AE3-85F6-BFE396C0250E}">
      <dgm:prSet/>
      <dgm:spPr/>
      <dgm:t>
        <a:bodyPr/>
        <a:lstStyle/>
        <a:p>
          <a:endParaRPr lang="en-US"/>
        </a:p>
      </dgm:t>
    </dgm:pt>
    <dgm:pt modelId="{520B9CDE-871A-4927-8406-9BE52FC0670A}" type="sibTrans" cxnId="{27942D25-D6A9-4AE3-85F6-BFE396C0250E}">
      <dgm:prSet/>
      <dgm:spPr/>
      <dgm:t>
        <a:bodyPr/>
        <a:lstStyle/>
        <a:p>
          <a:endParaRPr lang="en-US"/>
        </a:p>
      </dgm:t>
    </dgm:pt>
    <dgm:pt modelId="{F629053E-DD56-4623-B25D-B20A2197D7F7}">
      <dgm:prSet phldrT="[Text]"/>
      <dgm:spPr/>
      <dgm:t>
        <a:bodyPr/>
        <a:lstStyle/>
        <a:p>
          <a:r>
            <a:rPr lang="en-US" dirty="0" smtClean="0"/>
            <a:t>Floors</a:t>
          </a:r>
          <a:endParaRPr lang="en-US" dirty="0"/>
        </a:p>
      </dgm:t>
    </dgm:pt>
    <dgm:pt modelId="{BE6E8BA5-0799-4C8D-97F2-83234B5CB1EE}" type="parTrans" cxnId="{E74396D0-D0FE-43DE-8D8A-C4152D8F99D1}">
      <dgm:prSet/>
      <dgm:spPr/>
      <dgm:t>
        <a:bodyPr/>
        <a:lstStyle/>
        <a:p>
          <a:endParaRPr lang="en-US"/>
        </a:p>
      </dgm:t>
    </dgm:pt>
    <dgm:pt modelId="{18EBE803-1C08-4E0D-96D9-89512B9F9D57}" type="sibTrans" cxnId="{E74396D0-D0FE-43DE-8D8A-C4152D8F99D1}">
      <dgm:prSet/>
      <dgm:spPr/>
      <dgm:t>
        <a:bodyPr/>
        <a:lstStyle/>
        <a:p>
          <a:endParaRPr lang="en-US"/>
        </a:p>
      </dgm:t>
    </dgm:pt>
    <dgm:pt modelId="{E6957FC7-4C67-422C-8C2F-003650EB78D4}">
      <dgm:prSet phldrT="[Text]"/>
      <dgm:spPr/>
      <dgm:t>
        <a:bodyPr/>
        <a:lstStyle/>
        <a:p>
          <a:endParaRPr lang="en-US" dirty="0"/>
        </a:p>
      </dgm:t>
    </dgm:pt>
    <dgm:pt modelId="{47FF7FBC-A686-40BF-9DC8-86DD8E200ACB}" type="parTrans" cxnId="{473B7376-3E67-4BAB-9C6A-D99DE9D683D5}">
      <dgm:prSet/>
      <dgm:spPr/>
      <dgm:t>
        <a:bodyPr/>
        <a:lstStyle/>
        <a:p>
          <a:endParaRPr lang="en-US"/>
        </a:p>
      </dgm:t>
    </dgm:pt>
    <dgm:pt modelId="{EC2B5E4B-894B-4508-AF78-D3E72B683B5A}" type="sibTrans" cxnId="{473B7376-3E67-4BAB-9C6A-D99DE9D683D5}">
      <dgm:prSet/>
      <dgm:spPr/>
      <dgm:t>
        <a:bodyPr/>
        <a:lstStyle/>
        <a:p>
          <a:endParaRPr lang="en-US"/>
        </a:p>
      </dgm:t>
    </dgm:pt>
    <dgm:pt modelId="{8529D537-9C0A-4D9E-B2D1-3E599C96FB03}">
      <dgm:prSet phldrT="[Text]"/>
      <dgm:spPr/>
      <dgm:t>
        <a:bodyPr/>
        <a:lstStyle/>
        <a:p>
          <a:r>
            <a:rPr lang="en-US" dirty="0" smtClean="0"/>
            <a:t>Supply room</a:t>
          </a:r>
          <a:endParaRPr lang="en-US" dirty="0"/>
        </a:p>
      </dgm:t>
    </dgm:pt>
    <dgm:pt modelId="{A81FE9AD-0F42-4E97-8240-6C91939D8B4F}" type="parTrans" cxnId="{32BF1B13-AAFD-48B5-9204-1C6A5AA5FD53}">
      <dgm:prSet/>
      <dgm:spPr/>
      <dgm:t>
        <a:bodyPr/>
        <a:lstStyle/>
        <a:p>
          <a:endParaRPr lang="en-US"/>
        </a:p>
      </dgm:t>
    </dgm:pt>
    <dgm:pt modelId="{5D0CA5E5-D0C9-435A-99B8-55F455AD7201}" type="sibTrans" cxnId="{32BF1B13-AAFD-48B5-9204-1C6A5AA5FD53}">
      <dgm:prSet/>
      <dgm:spPr/>
      <dgm:t>
        <a:bodyPr/>
        <a:lstStyle/>
        <a:p>
          <a:endParaRPr lang="en-US"/>
        </a:p>
      </dgm:t>
    </dgm:pt>
    <dgm:pt modelId="{85349400-7FD0-4D80-84BF-C3EC70185825}">
      <dgm:prSet phldrT="[Text]"/>
      <dgm:spPr/>
      <dgm:t>
        <a:bodyPr/>
        <a:lstStyle/>
        <a:p>
          <a:r>
            <a:rPr lang="en-US" dirty="0" smtClean="0"/>
            <a:t>Warehouse</a:t>
          </a:r>
          <a:endParaRPr lang="en-US" dirty="0"/>
        </a:p>
      </dgm:t>
    </dgm:pt>
    <dgm:pt modelId="{422F08ED-046A-4D07-86A3-9CCF0C653DDF}" type="parTrans" cxnId="{754AF014-D7A1-495D-BFA8-A58BA78FE983}">
      <dgm:prSet/>
      <dgm:spPr/>
      <dgm:t>
        <a:bodyPr/>
        <a:lstStyle/>
        <a:p>
          <a:endParaRPr lang="en-US"/>
        </a:p>
      </dgm:t>
    </dgm:pt>
    <dgm:pt modelId="{76800797-ED7D-4F4F-9072-FD41985728D7}" type="sibTrans" cxnId="{754AF014-D7A1-495D-BFA8-A58BA78FE983}">
      <dgm:prSet/>
      <dgm:spPr/>
      <dgm:t>
        <a:bodyPr/>
        <a:lstStyle/>
        <a:p>
          <a:endParaRPr lang="en-US"/>
        </a:p>
      </dgm:t>
    </dgm:pt>
    <dgm:pt modelId="{BF9FCCA2-5DC9-424C-B93A-CCBE63058180}">
      <dgm:prSet phldrT="[Text]"/>
      <dgm:spPr/>
      <dgm:t>
        <a:bodyPr/>
        <a:lstStyle/>
        <a:p>
          <a:r>
            <a:rPr lang="en-US" dirty="0" smtClean="0"/>
            <a:t>Receiving</a:t>
          </a:r>
          <a:endParaRPr lang="en-US" dirty="0"/>
        </a:p>
      </dgm:t>
    </dgm:pt>
    <dgm:pt modelId="{E62D53FC-DB5D-4FAC-90BF-B59AD53D51CD}" type="parTrans" cxnId="{7CB8FD2B-0B9F-41B0-8FE8-FE1B7E404899}">
      <dgm:prSet/>
      <dgm:spPr/>
      <dgm:t>
        <a:bodyPr/>
        <a:lstStyle/>
        <a:p>
          <a:endParaRPr lang="en-US"/>
        </a:p>
      </dgm:t>
    </dgm:pt>
    <dgm:pt modelId="{C976197A-FC05-446B-B6DE-4524EA9F94E7}" type="sibTrans" cxnId="{7CB8FD2B-0B9F-41B0-8FE8-FE1B7E404899}">
      <dgm:prSet/>
      <dgm:spPr/>
      <dgm:t>
        <a:bodyPr/>
        <a:lstStyle/>
        <a:p>
          <a:endParaRPr lang="en-US"/>
        </a:p>
      </dgm:t>
    </dgm:pt>
    <dgm:pt modelId="{C9A59EC1-1845-4716-9A64-0714CD8709D6}" type="pres">
      <dgm:prSet presAssocID="{A0F59D12-86D2-4324-B92E-DF5B4F4775A0}" presName="linearFlow" presStyleCnt="0">
        <dgm:presLayoutVars>
          <dgm:dir/>
          <dgm:animLvl val="lvl"/>
          <dgm:resizeHandles val="exact"/>
        </dgm:presLayoutVars>
      </dgm:prSet>
      <dgm:spPr/>
      <dgm:t>
        <a:bodyPr/>
        <a:lstStyle/>
        <a:p>
          <a:endParaRPr lang="en-US"/>
        </a:p>
      </dgm:t>
    </dgm:pt>
    <dgm:pt modelId="{87073060-008D-4FF7-AFA9-828FF67A82D3}" type="pres">
      <dgm:prSet presAssocID="{8CAAFB4E-2445-42ED-BB38-F4C440F97A08}" presName="composite" presStyleCnt="0"/>
      <dgm:spPr/>
    </dgm:pt>
    <dgm:pt modelId="{16AA7B0D-37A4-48D9-8351-2B738CD354D7}" type="pres">
      <dgm:prSet presAssocID="{8CAAFB4E-2445-42ED-BB38-F4C440F97A08}" presName="parTx" presStyleLbl="node1" presStyleIdx="0" presStyleCnt="4">
        <dgm:presLayoutVars>
          <dgm:chMax val="0"/>
          <dgm:chPref val="0"/>
          <dgm:bulletEnabled val="1"/>
        </dgm:presLayoutVars>
      </dgm:prSet>
      <dgm:spPr/>
      <dgm:t>
        <a:bodyPr/>
        <a:lstStyle/>
        <a:p>
          <a:endParaRPr lang="en-US"/>
        </a:p>
      </dgm:t>
    </dgm:pt>
    <dgm:pt modelId="{71C45BCB-7A2D-43E2-A9F3-556B26FB042F}" type="pres">
      <dgm:prSet presAssocID="{8CAAFB4E-2445-42ED-BB38-F4C440F97A08}" presName="parSh" presStyleLbl="node1" presStyleIdx="0" presStyleCnt="4" custLinFactNeighborX="-220" custLinFactNeighborY="-6656"/>
      <dgm:spPr/>
      <dgm:t>
        <a:bodyPr/>
        <a:lstStyle/>
        <a:p>
          <a:endParaRPr lang="en-US"/>
        </a:p>
      </dgm:t>
    </dgm:pt>
    <dgm:pt modelId="{995F0293-B881-49B7-82EA-E3BA4623CFFE}" type="pres">
      <dgm:prSet presAssocID="{8CAAFB4E-2445-42ED-BB38-F4C440F97A08}" presName="desTx" presStyleLbl="fgAcc1" presStyleIdx="0" presStyleCnt="4">
        <dgm:presLayoutVars>
          <dgm:bulletEnabled val="1"/>
        </dgm:presLayoutVars>
      </dgm:prSet>
      <dgm:spPr/>
      <dgm:t>
        <a:bodyPr/>
        <a:lstStyle/>
        <a:p>
          <a:endParaRPr lang="en-US"/>
        </a:p>
      </dgm:t>
    </dgm:pt>
    <dgm:pt modelId="{48AA7A44-4AC0-401F-9FAE-8AFDD68F52E2}" type="pres">
      <dgm:prSet presAssocID="{C3FE92EE-DF0F-41A0-A739-1FC9396C9D64}" presName="sibTrans" presStyleLbl="sibTrans2D1" presStyleIdx="0" presStyleCnt="3"/>
      <dgm:spPr/>
      <dgm:t>
        <a:bodyPr/>
        <a:lstStyle/>
        <a:p>
          <a:endParaRPr lang="en-US"/>
        </a:p>
      </dgm:t>
    </dgm:pt>
    <dgm:pt modelId="{43982CCE-DF32-46C5-9F4B-A882DFE669B0}" type="pres">
      <dgm:prSet presAssocID="{C3FE92EE-DF0F-41A0-A739-1FC9396C9D64}" presName="connTx" presStyleLbl="sibTrans2D1" presStyleIdx="0" presStyleCnt="3"/>
      <dgm:spPr/>
      <dgm:t>
        <a:bodyPr/>
        <a:lstStyle/>
        <a:p>
          <a:endParaRPr lang="en-US"/>
        </a:p>
      </dgm:t>
    </dgm:pt>
    <dgm:pt modelId="{DC63D7CB-6406-4C96-8E2C-3435A58F6C31}" type="pres">
      <dgm:prSet presAssocID="{F35E7DED-B8DA-4BCF-B976-9AC07F2DC5DA}" presName="composite" presStyleCnt="0"/>
      <dgm:spPr/>
    </dgm:pt>
    <dgm:pt modelId="{2C1CC989-C296-4923-86E6-5451AB44DC9B}" type="pres">
      <dgm:prSet presAssocID="{F35E7DED-B8DA-4BCF-B976-9AC07F2DC5DA}" presName="parTx" presStyleLbl="node1" presStyleIdx="0" presStyleCnt="4">
        <dgm:presLayoutVars>
          <dgm:chMax val="0"/>
          <dgm:chPref val="0"/>
          <dgm:bulletEnabled val="1"/>
        </dgm:presLayoutVars>
      </dgm:prSet>
      <dgm:spPr/>
      <dgm:t>
        <a:bodyPr/>
        <a:lstStyle/>
        <a:p>
          <a:endParaRPr lang="en-US"/>
        </a:p>
      </dgm:t>
    </dgm:pt>
    <dgm:pt modelId="{9CC01C2D-A66A-40A6-B9C0-8E6407303295}" type="pres">
      <dgm:prSet presAssocID="{F35E7DED-B8DA-4BCF-B976-9AC07F2DC5DA}" presName="parSh" presStyleLbl="node1" presStyleIdx="1" presStyleCnt="4"/>
      <dgm:spPr/>
      <dgm:t>
        <a:bodyPr/>
        <a:lstStyle/>
        <a:p>
          <a:endParaRPr lang="en-US"/>
        </a:p>
      </dgm:t>
    </dgm:pt>
    <dgm:pt modelId="{F5441C44-27C3-4C55-97E7-9F86C49A3C32}" type="pres">
      <dgm:prSet presAssocID="{F35E7DED-B8DA-4BCF-B976-9AC07F2DC5DA}" presName="desTx" presStyleLbl="fgAcc1" presStyleIdx="1" presStyleCnt="4">
        <dgm:presLayoutVars>
          <dgm:bulletEnabled val="1"/>
        </dgm:presLayoutVars>
      </dgm:prSet>
      <dgm:spPr/>
      <dgm:t>
        <a:bodyPr/>
        <a:lstStyle/>
        <a:p>
          <a:endParaRPr lang="en-US"/>
        </a:p>
      </dgm:t>
    </dgm:pt>
    <dgm:pt modelId="{B95978B8-2B3F-4886-956A-9AB6A5B71023}" type="pres">
      <dgm:prSet presAssocID="{A3CC9729-1B00-4DD2-BF8A-AAD55DE8F9FB}" presName="sibTrans" presStyleLbl="sibTrans2D1" presStyleIdx="1" presStyleCnt="3"/>
      <dgm:spPr/>
      <dgm:t>
        <a:bodyPr/>
        <a:lstStyle/>
        <a:p>
          <a:endParaRPr lang="en-US"/>
        </a:p>
      </dgm:t>
    </dgm:pt>
    <dgm:pt modelId="{D0385A2F-3AC8-4A41-84F5-9E152EDC000B}" type="pres">
      <dgm:prSet presAssocID="{A3CC9729-1B00-4DD2-BF8A-AAD55DE8F9FB}" presName="connTx" presStyleLbl="sibTrans2D1" presStyleIdx="1" presStyleCnt="3"/>
      <dgm:spPr/>
      <dgm:t>
        <a:bodyPr/>
        <a:lstStyle/>
        <a:p>
          <a:endParaRPr lang="en-US"/>
        </a:p>
      </dgm:t>
    </dgm:pt>
    <dgm:pt modelId="{8CAC33F8-FAB0-4EE1-B6BC-15E9D64DD731}" type="pres">
      <dgm:prSet presAssocID="{3B349A7D-1E14-48B8-93FB-1607BCFD9E52}" presName="composite" presStyleCnt="0"/>
      <dgm:spPr/>
    </dgm:pt>
    <dgm:pt modelId="{F33E9F64-F450-495D-B491-87076438B9C5}" type="pres">
      <dgm:prSet presAssocID="{3B349A7D-1E14-48B8-93FB-1607BCFD9E52}" presName="parTx" presStyleLbl="node1" presStyleIdx="1" presStyleCnt="4">
        <dgm:presLayoutVars>
          <dgm:chMax val="0"/>
          <dgm:chPref val="0"/>
          <dgm:bulletEnabled val="1"/>
        </dgm:presLayoutVars>
      </dgm:prSet>
      <dgm:spPr/>
      <dgm:t>
        <a:bodyPr/>
        <a:lstStyle/>
        <a:p>
          <a:endParaRPr lang="en-US"/>
        </a:p>
      </dgm:t>
    </dgm:pt>
    <dgm:pt modelId="{8F85416E-CD27-4BD2-94E7-AA2A1DDE91EF}" type="pres">
      <dgm:prSet presAssocID="{3B349A7D-1E14-48B8-93FB-1607BCFD9E52}" presName="parSh" presStyleLbl="node1" presStyleIdx="2" presStyleCnt="4"/>
      <dgm:spPr/>
      <dgm:t>
        <a:bodyPr/>
        <a:lstStyle/>
        <a:p>
          <a:endParaRPr lang="en-US"/>
        </a:p>
      </dgm:t>
    </dgm:pt>
    <dgm:pt modelId="{C664AD5C-3D2C-4857-8BD7-12454A6E5F54}" type="pres">
      <dgm:prSet presAssocID="{3B349A7D-1E14-48B8-93FB-1607BCFD9E52}" presName="desTx" presStyleLbl="fgAcc1" presStyleIdx="2" presStyleCnt="4">
        <dgm:presLayoutVars>
          <dgm:bulletEnabled val="1"/>
        </dgm:presLayoutVars>
      </dgm:prSet>
      <dgm:spPr/>
      <dgm:t>
        <a:bodyPr/>
        <a:lstStyle/>
        <a:p>
          <a:endParaRPr lang="en-US"/>
        </a:p>
      </dgm:t>
    </dgm:pt>
    <dgm:pt modelId="{67EAEF43-F8F8-41EC-B081-D710DAAEEF7D}" type="pres">
      <dgm:prSet presAssocID="{9F50D885-D239-4F58-B8F8-CF6E089D9D52}" presName="sibTrans" presStyleLbl="sibTrans2D1" presStyleIdx="2" presStyleCnt="3"/>
      <dgm:spPr/>
      <dgm:t>
        <a:bodyPr/>
        <a:lstStyle/>
        <a:p>
          <a:endParaRPr lang="en-US"/>
        </a:p>
      </dgm:t>
    </dgm:pt>
    <dgm:pt modelId="{6A998DA0-C2E1-4A65-A4F9-EC6BD45E877D}" type="pres">
      <dgm:prSet presAssocID="{9F50D885-D239-4F58-B8F8-CF6E089D9D52}" presName="connTx" presStyleLbl="sibTrans2D1" presStyleIdx="2" presStyleCnt="3"/>
      <dgm:spPr/>
      <dgm:t>
        <a:bodyPr/>
        <a:lstStyle/>
        <a:p>
          <a:endParaRPr lang="en-US"/>
        </a:p>
      </dgm:t>
    </dgm:pt>
    <dgm:pt modelId="{6FA01558-034B-46F0-AB6E-396C6AC622BE}" type="pres">
      <dgm:prSet presAssocID="{143A72D4-BFAA-4BAF-8425-9D2E8E4A2C68}" presName="composite" presStyleCnt="0"/>
      <dgm:spPr/>
    </dgm:pt>
    <dgm:pt modelId="{059C2104-7F6A-422E-A5A0-7174255E8C87}" type="pres">
      <dgm:prSet presAssocID="{143A72D4-BFAA-4BAF-8425-9D2E8E4A2C68}" presName="parTx" presStyleLbl="node1" presStyleIdx="2" presStyleCnt="4">
        <dgm:presLayoutVars>
          <dgm:chMax val="0"/>
          <dgm:chPref val="0"/>
          <dgm:bulletEnabled val="1"/>
        </dgm:presLayoutVars>
      </dgm:prSet>
      <dgm:spPr/>
      <dgm:t>
        <a:bodyPr/>
        <a:lstStyle/>
        <a:p>
          <a:endParaRPr lang="en-US"/>
        </a:p>
      </dgm:t>
    </dgm:pt>
    <dgm:pt modelId="{6FB555F1-52E5-4FAD-844D-A6606115AF30}" type="pres">
      <dgm:prSet presAssocID="{143A72D4-BFAA-4BAF-8425-9D2E8E4A2C68}" presName="parSh" presStyleLbl="node1" presStyleIdx="3" presStyleCnt="4"/>
      <dgm:spPr/>
      <dgm:t>
        <a:bodyPr/>
        <a:lstStyle/>
        <a:p>
          <a:endParaRPr lang="en-US"/>
        </a:p>
      </dgm:t>
    </dgm:pt>
    <dgm:pt modelId="{D335272A-B4D3-459E-B1E2-B67A637BF5DB}" type="pres">
      <dgm:prSet presAssocID="{143A72D4-BFAA-4BAF-8425-9D2E8E4A2C68}" presName="desTx" presStyleLbl="fgAcc1" presStyleIdx="3" presStyleCnt="4">
        <dgm:presLayoutVars>
          <dgm:bulletEnabled val="1"/>
        </dgm:presLayoutVars>
      </dgm:prSet>
      <dgm:spPr/>
      <dgm:t>
        <a:bodyPr/>
        <a:lstStyle/>
        <a:p>
          <a:endParaRPr lang="en-US"/>
        </a:p>
      </dgm:t>
    </dgm:pt>
  </dgm:ptLst>
  <dgm:cxnLst>
    <dgm:cxn modelId="{69F9EC51-0462-4D19-8161-87B5366CB0D0}" srcId="{F35E7DED-B8DA-4BCF-B976-9AC07F2DC5DA}" destId="{FB6FCD91-954B-40C6-89E5-DF5751F69078}" srcOrd="1" destOrd="0" parTransId="{93C4CE31-93DE-477A-A15A-45B63D8D80B2}" sibTransId="{4838472B-C3A3-4F41-A2A2-46AC7F595EE7}"/>
    <dgm:cxn modelId="{7E120C60-EDEF-4D18-8062-E5D246C7BF60}" type="presOf" srcId="{9F50D885-D239-4F58-B8F8-CF6E089D9D52}" destId="{67EAEF43-F8F8-41EC-B081-D710DAAEEF7D}" srcOrd="0" destOrd="0" presId="urn:microsoft.com/office/officeart/2005/8/layout/process3"/>
    <dgm:cxn modelId="{26061254-E6B1-4F64-8AD2-68D42FC02432}" type="presOf" srcId="{143A72D4-BFAA-4BAF-8425-9D2E8E4A2C68}" destId="{6FB555F1-52E5-4FAD-844D-A6606115AF30}" srcOrd="1" destOrd="0" presId="urn:microsoft.com/office/officeart/2005/8/layout/process3"/>
    <dgm:cxn modelId="{1DEE1090-88A1-4DC5-87F1-2AF69BE4C87C}" type="presOf" srcId="{2FC42F96-718C-4020-B347-F6FD855EBEF2}" destId="{C664AD5C-3D2C-4857-8BD7-12454A6E5F54}" srcOrd="0" destOrd="3" presId="urn:microsoft.com/office/officeart/2005/8/layout/process3"/>
    <dgm:cxn modelId="{473B7376-3E67-4BAB-9C6A-D99DE9D683D5}" srcId="{143A72D4-BFAA-4BAF-8425-9D2E8E4A2C68}" destId="{E6957FC7-4C67-422C-8C2F-003650EB78D4}" srcOrd="3" destOrd="0" parTransId="{47FF7FBC-A686-40BF-9DC8-86DD8E200ACB}" sibTransId="{EC2B5E4B-894B-4508-AF78-D3E72B683B5A}"/>
    <dgm:cxn modelId="{9A93D529-35C4-4189-8522-FEFF003B869E}" type="presOf" srcId="{C3FE92EE-DF0F-41A0-A739-1FC9396C9D64}" destId="{48AA7A44-4AC0-401F-9FAE-8AFDD68F52E2}" srcOrd="0" destOrd="0" presId="urn:microsoft.com/office/officeart/2005/8/layout/process3"/>
    <dgm:cxn modelId="{C8F29688-725E-4EB1-9D93-AEF57674F6AB}" type="presOf" srcId="{F629053E-DD56-4623-B25D-B20A2197D7F7}" destId="{D335272A-B4D3-459E-B1E2-B67A637BF5DB}" srcOrd="0" destOrd="1" presId="urn:microsoft.com/office/officeart/2005/8/layout/process3"/>
    <dgm:cxn modelId="{7CB8FD2B-0B9F-41B0-8FE8-FE1B7E404899}" srcId="{3B349A7D-1E14-48B8-93FB-1607BCFD9E52}" destId="{BF9FCCA2-5DC9-424C-B93A-CCBE63058180}" srcOrd="1" destOrd="0" parTransId="{E62D53FC-DB5D-4FAC-90BF-B59AD53D51CD}" sibTransId="{C976197A-FC05-446B-B6DE-4524EA9F94E7}"/>
    <dgm:cxn modelId="{AE189FAA-9837-45C6-8421-A30839A6D02B}" srcId="{143A72D4-BFAA-4BAF-8425-9D2E8E4A2C68}" destId="{5D716EA2-7E9A-4FD9-B7A2-DB73BCD4FBDA}" srcOrd="0" destOrd="0" parTransId="{B2038A0B-377D-4DF4-9E29-9CFD2A6F2978}" sibTransId="{98698834-6EC1-495E-BEBB-2D2A54B628DA}"/>
    <dgm:cxn modelId="{49757928-D319-46D6-A208-7B5C9D51D851}" type="presOf" srcId="{A0F59D12-86D2-4324-B92E-DF5B4F4775A0}" destId="{C9A59EC1-1845-4716-9A64-0714CD8709D6}" srcOrd="0" destOrd="0" presId="urn:microsoft.com/office/officeart/2005/8/layout/process3"/>
    <dgm:cxn modelId="{90729C1E-9465-4C75-995F-EEF205CEC9CB}" type="presOf" srcId="{FAA07BEF-2679-4B20-B83E-B998683CDBE7}" destId="{C664AD5C-3D2C-4857-8BD7-12454A6E5F54}" srcOrd="0" destOrd="0" presId="urn:microsoft.com/office/officeart/2005/8/layout/process3"/>
    <dgm:cxn modelId="{CA4038B1-9B2B-4BAF-AE93-935012FEDA74}" type="presOf" srcId="{F35E7DED-B8DA-4BCF-B976-9AC07F2DC5DA}" destId="{9CC01C2D-A66A-40A6-B9C0-8E6407303295}" srcOrd="1" destOrd="0" presId="urn:microsoft.com/office/officeart/2005/8/layout/process3"/>
    <dgm:cxn modelId="{B72C6436-224B-44DD-AF8B-9ADEE291472C}" type="presOf" srcId="{FB6FCD91-954B-40C6-89E5-DF5751F69078}" destId="{F5441C44-27C3-4C55-97E7-9F86C49A3C32}" srcOrd="0" destOrd="1" presId="urn:microsoft.com/office/officeart/2005/8/layout/process3"/>
    <dgm:cxn modelId="{2E481F05-B1B3-4F73-9867-30834D4FD70C}" srcId="{A0F59D12-86D2-4324-B92E-DF5B4F4775A0}" destId="{8CAAFB4E-2445-42ED-BB38-F4C440F97A08}" srcOrd="0" destOrd="0" parTransId="{474F85F5-5EB2-40FC-BD1C-9D420374EA8B}" sibTransId="{C3FE92EE-DF0F-41A0-A739-1FC9396C9D64}"/>
    <dgm:cxn modelId="{C36D822E-DDA3-4139-BA6E-EA1AF0BCF066}" type="presOf" srcId="{3B349A7D-1E14-48B8-93FB-1607BCFD9E52}" destId="{8F85416E-CD27-4BD2-94E7-AA2A1DDE91EF}" srcOrd="1" destOrd="0" presId="urn:microsoft.com/office/officeart/2005/8/layout/process3"/>
    <dgm:cxn modelId="{754AF014-D7A1-495D-BFA8-A58BA78FE983}" srcId="{3B349A7D-1E14-48B8-93FB-1607BCFD9E52}" destId="{85349400-7FD0-4D80-84BF-C3EC70185825}" srcOrd="2" destOrd="0" parTransId="{422F08ED-046A-4D07-86A3-9CCF0C653DDF}" sibTransId="{76800797-ED7D-4F4F-9072-FD41985728D7}"/>
    <dgm:cxn modelId="{BAE516CF-04B0-49D8-A035-6F91DA2E1B79}" srcId="{8CAAFB4E-2445-42ED-BB38-F4C440F97A08}" destId="{5D7C05DD-5F3B-4C3F-BF32-6EE955A84BFA}" srcOrd="0" destOrd="0" parTransId="{778ACD47-5A3F-48E5-BEB5-D7A9082BA8BB}" sibTransId="{5072280C-BE01-4EF7-9866-F7EDDB9282FA}"/>
    <dgm:cxn modelId="{C1A5F44E-1E4B-4015-AE89-136309D7AF05}" type="presOf" srcId="{5D716EA2-7E9A-4FD9-B7A2-DB73BCD4FBDA}" destId="{D335272A-B4D3-459E-B1E2-B67A637BF5DB}" srcOrd="0" destOrd="0" presId="urn:microsoft.com/office/officeart/2005/8/layout/process3"/>
    <dgm:cxn modelId="{C30A6F80-E39F-4242-BDCA-7B29A744EFAF}" type="presOf" srcId="{85349400-7FD0-4D80-84BF-C3EC70185825}" destId="{C664AD5C-3D2C-4857-8BD7-12454A6E5F54}" srcOrd="0" destOrd="2" presId="urn:microsoft.com/office/officeart/2005/8/layout/process3"/>
    <dgm:cxn modelId="{6E738D2C-385B-45B0-A26E-856E79EA0DBB}" srcId="{A0F59D12-86D2-4324-B92E-DF5B4F4775A0}" destId="{F35E7DED-B8DA-4BCF-B976-9AC07F2DC5DA}" srcOrd="1" destOrd="0" parTransId="{B8552F0B-E613-4667-97A0-5512C8D232FD}" sibTransId="{A3CC9729-1B00-4DD2-BF8A-AAD55DE8F9FB}"/>
    <dgm:cxn modelId="{64FFAE10-7645-4956-ABDA-AD690F531D92}" type="presOf" srcId="{C3FE92EE-DF0F-41A0-A739-1FC9396C9D64}" destId="{43982CCE-DF32-46C5-9F4B-A882DFE669B0}" srcOrd="1" destOrd="0" presId="urn:microsoft.com/office/officeart/2005/8/layout/process3"/>
    <dgm:cxn modelId="{1A70E2A5-C9A8-4638-8735-067A17C89867}" type="presOf" srcId="{143A72D4-BFAA-4BAF-8425-9D2E8E4A2C68}" destId="{059C2104-7F6A-422E-A5A0-7174255E8C87}" srcOrd="0" destOrd="0" presId="urn:microsoft.com/office/officeart/2005/8/layout/process3"/>
    <dgm:cxn modelId="{4B83DBD1-AF30-418B-81CD-D829C69A4BEE}" srcId="{3B349A7D-1E14-48B8-93FB-1607BCFD9E52}" destId="{FAA07BEF-2679-4B20-B83E-B998683CDBE7}" srcOrd="0" destOrd="0" parTransId="{E99F298C-2064-4830-AFD2-FCC945A17F4B}" sibTransId="{A431E5C9-7D97-42C8-8387-1D67889308FC}"/>
    <dgm:cxn modelId="{02AADD01-571A-4E36-95E0-D8120C94E99F}" srcId="{A0F59D12-86D2-4324-B92E-DF5B4F4775A0}" destId="{3B349A7D-1E14-48B8-93FB-1607BCFD9E52}" srcOrd="2" destOrd="0" parTransId="{CBA20208-072B-4952-8FE0-2605466CB154}" sibTransId="{9F50D885-D239-4F58-B8F8-CF6E089D9D52}"/>
    <dgm:cxn modelId="{433F9769-35EC-4AD3-866E-DEC2C0FDD14C}" srcId="{A0F59D12-86D2-4324-B92E-DF5B4F4775A0}" destId="{143A72D4-BFAA-4BAF-8425-9D2E8E4A2C68}" srcOrd="3" destOrd="0" parTransId="{CDA3F665-C15F-4618-AAF9-0AF1805FB706}" sibTransId="{BAC5264F-2281-416F-879C-622D4576B0C4}"/>
    <dgm:cxn modelId="{32BF1B13-AAFD-48B5-9204-1C6A5AA5FD53}" srcId="{143A72D4-BFAA-4BAF-8425-9D2E8E4A2C68}" destId="{8529D537-9C0A-4D9E-B2D1-3E599C96FB03}" srcOrd="2" destOrd="0" parTransId="{A81FE9AD-0F42-4E97-8240-6C91939D8B4F}" sibTransId="{5D0CA5E5-D0C9-435A-99B8-55F455AD7201}"/>
    <dgm:cxn modelId="{27942D25-D6A9-4AE3-85F6-BFE396C0250E}" srcId="{3B349A7D-1E14-48B8-93FB-1607BCFD9E52}" destId="{2FC42F96-718C-4020-B347-F6FD855EBEF2}" srcOrd="3" destOrd="0" parTransId="{12823CF8-A8B0-49BD-8847-AE6E6FEF80DB}" sibTransId="{520B9CDE-871A-4927-8406-9BE52FC0670A}"/>
    <dgm:cxn modelId="{5646EADF-5E45-4F15-A49F-D476AD181B2B}" type="presOf" srcId="{9F50D885-D239-4F58-B8F8-CF6E089D9D52}" destId="{6A998DA0-C2E1-4A65-A4F9-EC6BD45E877D}" srcOrd="1" destOrd="0" presId="urn:microsoft.com/office/officeart/2005/8/layout/process3"/>
    <dgm:cxn modelId="{38FDE210-6FDB-4FDF-8DAB-831D12E8669B}" type="presOf" srcId="{8CAAFB4E-2445-42ED-BB38-F4C440F97A08}" destId="{16AA7B0D-37A4-48D9-8351-2B738CD354D7}" srcOrd="0" destOrd="0" presId="urn:microsoft.com/office/officeart/2005/8/layout/process3"/>
    <dgm:cxn modelId="{1C010147-3CE7-4345-AB93-4CF3B14211CD}" type="presOf" srcId="{BF9FCCA2-5DC9-424C-B93A-CCBE63058180}" destId="{C664AD5C-3D2C-4857-8BD7-12454A6E5F54}" srcOrd="0" destOrd="1" presId="urn:microsoft.com/office/officeart/2005/8/layout/process3"/>
    <dgm:cxn modelId="{6DD05E9E-632E-4E8B-AC27-336F80B16C43}" type="presOf" srcId="{E6957FC7-4C67-422C-8C2F-003650EB78D4}" destId="{D335272A-B4D3-459E-B1E2-B67A637BF5DB}" srcOrd="0" destOrd="3" presId="urn:microsoft.com/office/officeart/2005/8/layout/process3"/>
    <dgm:cxn modelId="{0383189B-B725-4A61-A343-1E670457C4EB}" type="presOf" srcId="{76BBA4B3-0CF9-4E52-BC75-A32F8AEE20D3}" destId="{F5441C44-27C3-4C55-97E7-9F86C49A3C32}" srcOrd="0" destOrd="0" presId="urn:microsoft.com/office/officeart/2005/8/layout/process3"/>
    <dgm:cxn modelId="{6BAF2A50-24F8-4D0E-ACA0-D8CF185DE570}" type="presOf" srcId="{A3CC9729-1B00-4DD2-BF8A-AAD55DE8F9FB}" destId="{B95978B8-2B3F-4886-956A-9AB6A5B71023}" srcOrd="0" destOrd="0" presId="urn:microsoft.com/office/officeart/2005/8/layout/process3"/>
    <dgm:cxn modelId="{77A30D4C-6B02-40B9-A23B-A08639073046}" type="presOf" srcId="{8CAAFB4E-2445-42ED-BB38-F4C440F97A08}" destId="{71C45BCB-7A2D-43E2-A9F3-556B26FB042F}" srcOrd="1" destOrd="0" presId="urn:microsoft.com/office/officeart/2005/8/layout/process3"/>
    <dgm:cxn modelId="{CC84A95F-0698-460B-B71E-D7FFB23BE880}" type="presOf" srcId="{8529D537-9C0A-4D9E-B2D1-3E599C96FB03}" destId="{D335272A-B4D3-459E-B1E2-B67A637BF5DB}" srcOrd="0" destOrd="2" presId="urn:microsoft.com/office/officeart/2005/8/layout/process3"/>
    <dgm:cxn modelId="{D2DB0332-3FF3-45B8-B621-BDD7036AEB89}" type="presOf" srcId="{5D7C05DD-5F3B-4C3F-BF32-6EE955A84BFA}" destId="{995F0293-B881-49B7-82EA-E3BA4623CFFE}" srcOrd="0" destOrd="0" presId="urn:microsoft.com/office/officeart/2005/8/layout/process3"/>
    <dgm:cxn modelId="{E74396D0-D0FE-43DE-8D8A-C4152D8F99D1}" srcId="{143A72D4-BFAA-4BAF-8425-9D2E8E4A2C68}" destId="{F629053E-DD56-4623-B25D-B20A2197D7F7}" srcOrd="1" destOrd="0" parTransId="{BE6E8BA5-0799-4C8D-97F2-83234B5CB1EE}" sibTransId="{18EBE803-1C08-4E0D-96D9-89512B9F9D57}"/>
    <dgm:cxn modelId="{4BCA544C-0A6D-4E30-977E-05D43A50E6EF}" type="presOf" srcId="{A3CC9729-1B00-4DD2-BF8A-AAD55DE8F9FB}" destId="{D0385A2F-3AC8-4A41-84F5-9E152EDC000B}" srcOrd="1" destOrd="0" presId="urn:microsoft.com/office/officeart/2005/8/layout/process3"/>
    <dgm:cxn modelId="{84BE5094-3794-472C-AB87-C9E82E175B76}" type="presOf" srcId="{3B349A7D-1E14-48B8-93FB-1607BCFD9E52}" destId="{F33E9F64-F450-495D-B491-87076438B9C5}" srcOrd="0" destOrd="0" presId="urn:microsoft.com/office/officeart/2005/8/layout/process3"/>
    <dgm:cxn modelId="{50C73EE5-BA92-4D4F-A2C3-E753A96DCDF7}" srcId="{F35E7DED-B8DA-4BCF-B976-9AC07F2DC5DA}" destId="{76BBA4B3-0CF9-4E52-BC75-A32F8AEE20D3}" srcOrd="0" destOrd="0" parTransId="{4E92A659-4E1C-4D80-958A-0F5ADBEA99FC}" sibTransId="{9F1CC01E-74F8-4B32-8639-D51F539DB409}"/>
    <dgm:cxn modelId="{0FB5AB70-F09F-41C0-9847-331F111E1C04}" type="presOf" srcId="{F35E7DED-B8DA-4BCF-B976-9AC07F2DC5DA}" destId="{2C1CC989-C296-4923-86E6-5451AB44DC9B}" srcOrd="0" destOrd="0" presId="urn:microsoft.com/office/officeart/2005/8/layout/process3"/>
    <dgm:cxn modelId="{14AD9192-8DE1-48EB-8308-A6F8D4A736A3}" type="presParOf" srcId="{C9A59EC1-1845-4716-9A64-0714CD8709D6}" destId="{87073060-008D-4FF7-AFA9-828FF67A82D3}" srcOrd="0" destOrd="0" presId="urn:microsoft.com/office/officeart/2005/8/layout/process3"/>
    <dgm:cxn modelId="{18707DB5-6810-456E-A6B2-2BF9331F7D30}" type="presParOf" srcId="{87073060-008D-4FF7-AFA9-828FF67A82D3}" destId="{16AA7B0D-37A4-48D9-8351-2B738CD354D7}" srcOrd="0" destOrd="0" presId="urn:microsoft.com/office/officeart/2005/8/layout/process3"/>
    <dgm:cxn modelId="{334D8CAF-105C-4CAA-AA39-95445B5AB479}" type="presParOf" srcId="{87073060-008D-4FF7-AFA9-828FF67A82D3}" destId="{71C45BCB-7A2D-43E2-A9F3-556B26FB042F}" srcOrd="1" destOrd="0" presId="urn:microsoft.com/office/officeart/2005/8/layout/process3"/>
    <dgm:cxn modelId="{8E83AC65-B296-4671-83B5-F0A2AB19AEE3}" type="presParOf" srcId="{87073060-008D-4FF7-AFA9-828FF67A82D3}" destId="{995F0293-B881-49B7-82EA-E3BA4623CFFE}" srcOrd="2" destOrd="0" presId="urn:microsoft.com/office/officeart/2005/8/layout/process3"/>
    <dgm:cxn modelId="{FE6E1DA7-C8AA-4214-AA70-8F353905CD30}" type="presParOf" srcId="{C9A59EC1-1845-4716-9A64-0714CD8709D6}" destId="{48AA7A44-4AC0-401F-9FAE-8AFDD68F52E2}" srcOrd="1" destOrd="0" presId="urn:microsoft.com/office/officeart/2005/8/layout/process3"/>
    <dgm:cxn modelId="{AE1B8E09-44B0-4CDF-8A4D-40F5246716D4}" type="presParOf" srcId="{48AA7A44-4AC0-401F-9FAE-8AFDD68F52E2}" destId="{43982CCE-DF32-46C5-9F4B-A882DFE669B0}" srcOrd="0" destOrd="0" presId="urn:microsoft.com/office/officeart/2005/8/layout/process3"/>
    <dgm:cxn modelId="{1C4BC584-9347-44EE-8FD7-2CDA683A4484}" type="presParOf" srcId="{C9A59EC1-1845-4716-9A64-0714CD8709D6}" destId="{DC63D7CB-6406-4C96-8E2C-3435A58F6C31}" srcOrd="2" destOrd="0" presId="urn:microsoft.com/office/officeart/2005/8/layout/process3"/>
    <dgm:cxn modelId="{41802E43-3A50-4EC3-8FA6-C9F7BE20192A}" type="presParOf" srcId="{DC63D7CB-6406-4C96-8E2C-3435A58F6C31}" destId="{2C1CC989-C296-4923-86E6-5451AB44DC9B}" srcOrd="0" destOrd="0" presId="urn:microsoft.com/office/officeart/2005/8/layout/process3"/>
    <dgm:cxn modelId="{968625EF-57E3-48BB-90D1-CD1B6D9B6AD0}" type="presParOf" srcId="{DC63D7CB-6406-4C96-8E2C-3435A58F6C31}" destId="{9CC01C2D-A66A-40A6-B9C0-8E6407303295}" srcOrd="1" destOrd="0" presId="urn:microsoft.com/office/officeart/2005/8/layout/process3"/>
    <dgm:cxn modelId="{610DC3BD-9025-4CA4-BD16-8801D0357693}" type="presParOf" srcId="{DC63D7CB-6406-4C96-8E2C-3435A58F6C31}" destId="{F5441C44-27C3-4C55-97E7-9F86C49A3C32}" srcOrd="2" destOrd="0" presId="urn:microsoft.com/office/officeart/2005/8/layout/process3"/>
    <dgm:cxn modelId="{C7F5D4F4-B929-4611-9089-FB3E8C84D8FF}" type="presParOf" srcId="{C9A59EC1-1845-4716-9A64-0714CD8709D6}" destId="{B95978B8-2B3F-4886-956A-9AB6A5B71023}" srcOrd="3" destOrd="0" presId="urn:microsoft.com/office/officeart/2005/8/layout/process3"/>
    <dgm:cxn modelId="{4CC4923B-E1AA-4167-9B18-EECEE7B63391}" type="presParOf" srcId="{B95978B8-2B3F-4886-956A-9AB6A5B71023}" destId="{D0385A2F-3AC8-4A41-84F5-9E152EDC000B}" srcOrd="0" destOrd="0" presId="urn:microsoft.com/office/officeart/2005/8/layout/process3"/>
    <dgm:cxn modelId="{41FCB936-7E61-4126-B163-A1B8D5D939B0}" type="presParOf" srcId="{C9A59EC1-1845-4716-9A64-0714CD8709D6}" destId="{8CAC33F8-FAB0-4EE1-B6BC-15E9D64DD731}" srcOrd="4" destOrd="0" presId="urn:microsoft.com/office/officeart/2005/8/layout/process3"/>
    <dgm:cxn modelId="{E95EF048-3701-473E-A517-6E336E1DF034}" type="presParOf" srcId="{8CAC33F8-FAB0-4EE1-B6BC-15E9D64DD731}" destId="{F33E9F64-F450-495D-B491-87076438B9C5}" srcOrd="0" destOrd="0" presId="urn:microsoft.com/office/officeart/2005/8/layout/process3"/>
    <dgm:cxn modelId="{072CEDB3-809B-4554-B00A-8AF572CD8A57}" type="presParOf" srcId="{8CAC33F8-FAB0-4EE1-B6BC-15E9D64DD731}" destId="{8F85416E-CD27-4BD2-94E7-AA2A1DDE91EF}" srcOrd="1" destOrd="0" presId="urn:microsoft.com/office/officeart/2005/8/layout/process3"/>
    <dgm:cxn modelId="{5C3399D4-BDEC-4C0F-B9EC-29E335D509AD}" type="presParOf" srcId="{8CAC33F8-FAB0-4EE1-B6BC-15E9D64DD731}" destId="{C664AD5C-3D2C-4857-8BD7-12454A6E5F54}" srcOrd="2" destOrd="0" presId="urn:microsoft.com/office/officeart/2005/8/layout/process3"/>
    <dgm:cxn modelId="{2B5BD243-45EC-47D9-99B4-7C0D9D347415}" type="presParOf" srcId="{C9A59EC1-1845-4716-9A64-0714CD8709D6}" destId="{67EAEF43-F8F8-41EC-B081-D710DAAEEF7D}" srcOrd="5" destOrd="0" presId="urn:microsoft.com/office/officeart/2005/8/layout/process3"/>
    <dgm:cxn modelId="{1E41304B-2DC7-4173-BA8C-FA4010F3145A}" type="presParOf" srcId="{67EAEF43-F8F8-41EC-B081-D710DAAEEF7D}" destId="{6A998DA0-C2E1-4A65-A4F9-EC6BD45E877D}" srcOrd="0" destOrd="0" presId="urn:microsoft.com/office/officeart/2005/8/layout/process3"/>
    <dgm:cxn modelId="{A1F2CB00-62B5-4E17-8566-64218EAC277E}" type="presParOf" srcId="{C9A59EC1-1845-4716-9A64-0714CD8709D6}" destId="{6FA01558-034B-46F0-AB6E-396C6AC622BE}" srcOrd="6" destOrd="0" presId="urn:microsoft.com/office/officeart/2005/8/layout/process3"/>
    <dgm:cxn modelId="{7EE1A99A-7CFB-4F79-ADBB-238B63AE9720}" type="presParOf" srcId="{6FA01558-034B-46F0-AB6E-396C6AC622BE}" destId="{059C2104-7F6A-422E-A5A0-7174255E8C87}" srcOrd="0" destOrd="0" presId="urn:microsoft.com/office/officeart/2005/8/layout/process3"/>
    <dgm:cxn modelId="{27E4FC6D-A348-4EDD-B1D7-9EE80F05E931}" type="presParOf" srcId="{6FA01558-034B-46F0-AB6E-396C6AC622BE}" destId="{6FB555F1-52E5-4FAD-844D-A6606115AF30}" srcOrd="1" destOrd="0" presId="urn:microsoft.com/office/officeart/2005/8/layout/process3"/>
    <dgm:cxn modelId="{20CB8268-0C66-460D-AC9A-062C9973725F}" type="presParOf" srcId="{6FA01558-034B-46F0-AB6E-396C6AC622BE}" destId="{D335272A-B4D3-459E-B1E2-B67A637BF5DB}"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5A4DAD-4CF5-4487-B95C-5A29C0A98AC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AA0F9B8E-BEB6-4B1E-B66B-F6E1CB4D0F5F}">
      <dgm:prSet phldrT="[Text]"/>
      <dgm:spPr/>
      <dgm:t>
        <a:bodyPr/>
        <a:lstStyle/>
        <a:p>
          <a:r>
            <a:rPr lang="en-US" dirty="0" smtClean="0"/>
            <a:t>Users’ Needs</a:t>
          </a:r>
          <a:endParaRPr lang="en-US" dirty="0"/>
        </a:p>
      </dgm:t>
    </dgm:pt>
    <dgm:pt modelId="{0C72B794-108A-49B7-B891-DF8B655E642C}" type="parTrans" cxnId="{D3A9CA3A-9677-4501-9294-F1165B293562}">
      <dgm:prSet/>
      <dgm:spPr/>
      <dgm:t>
        <a:bodyPr/>
        <a:lstStyle/>
        <a:p>
          <a:endParaRPr lang="en-US"/>
        </a:p>
      </dgm:t>
    </dgm:pt>
    <dgm:pt modelId="{EC87A42C-C713-4D40-B78E-71CAB5C9EE70}" type="sibTrans" cxnId="{D3A9CA3A-9677-4501-9294-F1165B293562}">
      <dgm:prSet/>
      <dgm:spPr/>
      <dgm:t>
        <a:bodyPr/>
        <a:lstStyle/>
        <a:p>
          <a:endParaRPr lang="en-US"/>
        </a:p>
      </dgm:t>
    </dgm:pt>
    <dgm:pt modelId="{1CE1DE15-EF41-4B5E-A272-140BD4F8C128}">
      <dgm:prSet phldrT="[Text]"/>
      <dgm:spPr/>
      <dgm:t>
        <a:bodyPr/>
        <a:lstStyle/>
        <a:p>
          <a:r>
            <a:rPr lang="en-US" dirty="0" smtClean="0"/>
            <a:t>Orders Placed</a:t>
          </a:r>
          <a:endParaRPr lang="en-US" dirty="0"/>
        </a:p>
      </dgm:t>
    </dgm:pt>
    <dgm:pt modelId="{0F0D9B74-C4DD-4898-9E7D-00C4DCF81DA5}" type="parTrans" cxnId="{1C45978B-17D4-4C9E-861E-C1295BF15591}">
      <dgm:prSet/>
      <dgm:spPr/>
      <dgm:t>
        <a:bodyPr/>
        <a:lstStyle/>
        <a:p>
          <a:endParaRPr lang="en-US"/>
        </a:p>
      </dgm:t>
    </dgm:pt>
    <dgm:pt modelId="{1FC70001-45AE-43FE-BCDE-15700147FC97}" type="sibTrans" cxnId="{1C45978B-17D4-4C9E-861E-C1295BF15591}">
      <dgm:prSet/>
      <dgm:spPr/>
      <dgm:t>
        <a:bodyPr/>
        <a:lstStyle/>
        <a:p>
          <a:endParaRPr lang="en-US"/>
        </a:p>
      </dgm:t>
    </dgm:pt>
    <dgm:pt modelId="{D10DDA27-DBC2-4213-A46B-3D26A8CA6689}">
      <dgm:prSet phldrT="[Text]"/>
      <dgm:spPr/>
      <dgm:t>
        <a:bodyPr/>
        <a:lstStyle/>
        <a:p>
          <a:r>
            <a:rPr lang="en-US" dirty="0" smtClean="0"/>
            <a:t>Items Shipped</a:t>
          </a:r>
          <a:endParaRPr lang="en-US" dirty="0"/>
        </a:p>
      </dgm:t>
    </dgm:pt>
    <dgm:pt modelId="{E80E2C8B-437C-422F-8B46-BEB3936B9AB0}" type="parTrans" cxnId="{AB4D41E8-6F59-4495-9796-041D95930E4C}">
      <dgm:prSet/>
      <dgm:spPr/>
      <dgm:t>
        <a:bodyPr/>
        <a:lstStyle/>
        <a:p>
          <a:endParaRPr lang="en-US"/>
        </a:p>
      </dgm:t>
    </dgm:pt>
    <dgm:pt modelId="{5DF1042C-519C-4DB9-BE2A-972D2F2D5B2E}" type="sibTrans" cxnId="{AB4D41E8-6F59-4495-9796-041D95930E4C}">
      <dgm:prSet/>
      <dgm:spPr/>
      <dgm:t>
        <a:bodyPr/>
        <a:lstStyle/>
        <a:p>
          <a:endParaRPr lang="en-US"/>
        </a:p>
      </dgm:t>
    </dgm:pt>
    <dgm:pt modelId="{AFF315CA-2B39-49A8-9E36-EE79D54A3075}">
      <dgm:prSet phldrT="[Text]"/>
      <dgm:spPr/>
      <dgm:t>
        <a:bodyPr/>
        <a:lstStyle/>
        <a:p>
          <a:r>
            <a:rPr lang="en-US" dirty="0" smtClean="0"/>
            <a:t>Items Received</a:t>
          </a:r>
          <a:endParaRPr lang="en-US" dirty="0"/>
        </a:p>
      </dgm:t>
    </dgm:pt>
    <dgm:pt modelId="{28DA64AE-AD69-463E-8F10-4549DA15618D}" type="parTrans" cxnId="{463AA5E3-8FDA-455E-B423-848EDDF4C00F}">
      <dgm:prSet/>
      <dgm:spPr/>
      <dgm:t>
        <a:bodyPr/>
        <a:lstStyle/>
        <a:p>
          <a:endParaRPr lang="en-US"/>
        </a:p>
      </dgm:t>
    </dgm:pt>
    <dgm:pt modelId="{FB736ADC-E917-4882-9E75-4FAFD0C62F80}" type="sibTrans" cxnId="{463AA5E3-8FDA-455E-B423-848EDDF4C00F}">
      <dgm:prSet/>
      <dgm:spPr/>
      <dgm:t>
        <a:bodyPr/>
        <a:lstStyle/>
        <a:p>
          <a:endParaRPr lang="en-US"/>
        </a:p>
      </dgm:t>
    </dgm:pt>
    <dgm:pt modelId="{27C6D0A9-D18C-4D11-ADDB-D7F0572F1BDA}">
      <dgm:prSet phldrT="[Text]"/>
      <dgm:spPr/>
      <dgm:t>
        <a:bodyPr/>
        <a:lstStyle/>
        <a:p>
          <a:r>
            <a:rPr lang="en-US" dirty="0" smtClean="0"/>
            <a:t>Items Distributed</a:t>
          </a:r>
          <a:endParaRPr lang="en-US" dirty="0"/>
        </a:p>
      </dgm:t>
    </dgm:pt>
    <dgm:pt modelId="{F0A5A435-F8D1-4CD4-A132-3F4E097C2047}" type="parTrans" cxnId="{2B1EB422-8F51-4444-9132-DE0944F4096F}">
      <dgm:prSet/>
      <dgm:spPr/>
      <dgm:t>
        <a:bodyPr/>
        <a:lstStyle/>
        <a:p>
          <a:endParaRPr lang="en-US"/>
        </a:p>
      </dgm:t>
    </dgm:pt>
    <dgm:pt modelId="{6C6A54A5-0FEF-46C0-8456-D2A1E7D9A682}" type="sibTrans" cxnId="{2B1EB422-8F51-4444-9132-DE0944F4096F}">
      <dgm:prSet/>
      <dgm:spPr/>
      <dgm:t>
        <a:bodyPr/>
        <a:lstStyle/>
        <a:p>
          <a:endParaRPr lang="en-US"/>
        </a:p>
      </dgm:t>
    </dgm:pt>
    <dgm:pt modelId="{66C5948E-134A-4D0B-9EB4-B18176E77EFA}" type="pres">
      <dgm:prSet presAssocID="{5F5A4DAD-4CF5-4487-B95C-5A29C0A98AC5}" presName="Name0" presStyleCnt="0">
        <dgm:presLayoutVars>
          <dgm:dir/>
          <dgm:resizeHandles val="exact"/>
        </dgm:presLayoutVars>
      </dgm:prSet>
      <dgm:spPr/>
      <dgm:t>
        <a:bodyPr/>
        <a:lstStyle/>
        <a:p>
          <a:endParaRPr lang="en-US"/>
        </a:p>
      </dgm:t>
    </dgm:pt>
    <dgm:pt modelId="{97C43191-C5E8-4F39-8CE1-81008477E6DA}" type="pres">
      <dgm:prSet presAssocID="{5F5A4DAD-4CF5-4487-B95C-5A29C0A98AC5}" presName="cycle" presStyleCnt="0"/>
      <dgm:spPr/>
    </dgm:pt>
    <dgm:pt modelId="{806E2F6D-FC96-4A54-BA81-C6B69DF76553}" type="pres">
      <dgm:prSet presAssocID="{AA0F9B8E-BEB6-4B1E-B66B-F6E1CB4D0F5F}" presName="nodeFirstNode" presStyleLbl="node1" presStyleIdx="0" presStyleCnt="5" custRadScaleRad="100160" custRadScaleInc="-4288">
        <dgm:presLayoutVars>
          <dgm:bulletEnabled val="1"/>
        </dgm:presLayoutVars>
      </dgm:prSet>
      <dgm:spPr/>
      <dgm:t>
        <a:bodyPr/>
        <a:lstStyle/>
        <a:p>
          <a:endParaRPr lang="en-US"/>
        </a:p>
      </dgm:t>
    </dgm:pt>
    <dgm:pt modelId="{879E2536-ED45-4260-9D6C-EA2946499EC0}" type="pres">
      <dgm:prSet presAssocID="{EC87A42C-C713-4D40-B78E-71CAB5C9EE70}" presName="sibTransFirstNode" presStyleLbl="bgShp" presStyleIdx="0" presStyleCnt="1"/>
      <dgm:spPr/>
      <dgm:t>
        <a:bodyPr/>
        <a:lstStyle/>
        <a:p>
          <a:endParaRPr lang="en-US"/>
        </a:p>
      </dgm:t>
    </dgm:pt>
    <dgm:pt modelId="{E539EE31-4637-49E8-97E2-E82A9F08FE07}" type="pres">
      <dgm:prSet presAssocID="{1CE1DE15-EF41-4B5E-A272-140BD4F8C128}" presName="nodeFollowingNodes" presStyleLbl="node1" presStyleIdx="1" presStyleCnt="5">
        <dgm:presLayoutVars>
          <dgm:bulletEnabled val="1"/>
        </dgm:presLayoutVars>
      </dgm:prSet>
      <dgm:spPr/>
      <dgm:t>
        <a:bodyPr/>
        <a:lstStyle/>
        <a:p>
          <a:endParaRPr lang="en-US"/>
        </a:p>
      </dgm:t>
    </dgm:pt>
    <dgm:pt modelId="{DCDF97A9-DF74-4AFA-BB94-BB0D35F5E1BF}" type="pres">
      <dgm:prSet presAssocID="{D10DDA27-DBC2-4213-A46B-3D26A8CA6689}" presName="nodeFollowingNodes" presStyleLbl="node1" presStyleIdx="2" presStyleCnt="5">
        <dgm:presLayoutVars>
          <dgm:bulletEnabled val="1"/>
        </dgm:presLayoutVars>
      </dgm:prSet>
      <dgm:spPr/>
      <dgm:t>
        <a:bodyPr/>
        <a:lstStyle/>
        <a:p>
          <a:endParaRPr lang="en-US"/>
        </a:p>
      </dgm:t>
    </dgm:pt>
    <dgm:pt modelId="{41C6CACB-8301-4C41-AF97-1E24F4EBD588}" type="pres">
      <dgm:prSet presAssocID="{AFF315CA-2B39-49A8-9E36-EE79D54A3075}" presName="nodeFollowingNodes" presStyleLbl="node1" presStyleIdx="3" presStyleCnt="5">
        <dgm:presLayoutVars>
          <dgm:bulletEnabled val="1"/>
        </dgm:presLayoutVars>
      </dgm:prSet>
      <dgm:spPr/>
      <dgm:t>
        <a:bodyPr/>
        <a:lstStyle/>
        <a:p>
          <a:endParaRPr lang="en-US"/>
        </a:p>
      </dgm:t>
    </dgm:pt>
    <dgm:pt modelId="{2ADEA1E0-07D5-4182-8B35-B851CBD75613}" type="pres">
      <dgm:prSet presAssocID="{27C6D0A9-D18C-4D11-ADDB-D7F0572F1BDA}" presName="nodeFollowingNodes" presStyleLbl="node1" presStyleIdx="4" presStyleCnt="5">
        <dgm:presLayoutVars>
          <dgm:bulletEnabled val="1"/>
        </dgm:presLayoutVars>
      </dgm:prSet>
      <dgm:spPr/>
      <dgm:t>
        <a:bodyPr/>
        <a:lstStyle/>
        <a:p>
          <a:endParaRPr lang="en-US"/>
        </a:p>
      </dgm:t>
    </dgm:pt>
  </dgm:ptLst>
  <dgm:cxnLst>
    <dgm:cxn modelId="{1F2E13D2-79B1-40F7-8C4D-FA82D52A67D6}" type="presOf" srcId="{EC87A42C-C713-4D40-B78E-71CAB5C9EE70}" destId="{879E2536-ED45-4260-9D6C-EA2946499EC0}" srcOrd="0" destOrd="0" presId="urn:microsoft.com/office/officeart/2005/8/layout/cycle3"/>
    <dgm:cxn modelId="{9932545A-D2FC-4427-99E3-7C96C97CC63F}" type="presOf" srcId="{AFF315CA-2B39-49A8-9E36-EE79D54A3075}" destId="{41C6CACB-8301-4C41-AF97-1E24F4EBD588}" srcOrd="0" destOrd="0" presId="urn:microsoft.com/office/officeart/2005/8/layout/cycle3"/>
    <dgm:cxn modelId="{2B1EB422-8F51-4444-9132-DE0944F4096F}" srcId="{5F5A4DAD-4CF5-4487-B95C-5A29C0A98AC5}" destId="{27C6D0A9-D18C-4D11-ADDB-D7F0572F1BDA}" srcOrd="4" destOrd="0" parTransId="{F0A5A435-F8D1-4CD4-A132-3F4E097C2047}" sibTransId="{6C6A54A5-0FEF-46C0-8456-D2A1E7D9A682}"/>
    <dgm:cxn modelId="{463AA5E3-8FDA-455E-B423-848EDDF4C00F}" srcId="{5F5A4DAD-4CF5-4487-B95C-5A29C0A98AC5}" destId="{AFF315CA-2B39-49A8-9E36-EE79D54A3075}" srcOrd="3" destOrd="0" parTransId="{28DA64AE-AD69-463E-8F10-4549DA15618D}" sibTransId="{FB736ADC-E917-4882-9E75-4FAFD0C62F80}"/>
    <dgm:cxn modelId="{70C40DD8-4053-4FD6-8CC4-AA75D70385AD}" type="presOf" srcId="{1CE1DE15-EF41-4B5E-A272-140BD4F8C128}" destId="{E539EE31-4637-49E8-97E2-E82A9F08FE07}" srcOrd="0" destOrd="0" presId="urn:microsoft.com/office/officeart/2005/8/layout/cycle3"/>
    <dgm:cxn modelId="{B9B9B72E-E9BA-446A-A34B-A4FB31629194}" type="presOf" srcId="{AA0F9B8E-BEB6-4B1E-B66B-F6E1CB4D0F5F}" destId="{806E2F6D-FC96-4A54-BA81-C6B69DF76553}" srcOrd="0" destOrd="0" presId="urn:microsoft.com/office/officeart/2005/8/layout/cycle3"/>
    <dgm:cxn modelId="{AB4D41E8-6F59-4495-9796-041D95930E4C}" srcId="{5F5A4DAD-4CF5-4487-B95C-5A29C0A98AC5}" destId="{D10DDA27-DBC2-4213-A46B-3D26A8CA6689}" srcOrd="2" destOrd="0" parTransId="{E80E2C8B-437C-422F-8B46-BEB3936B9AB0}" sibTransId="{5DF1042C-519C-4DB9-BE2A-972D2F2D5B2E}"/>
    <dgm:cxn modelId="{78E07A74-F71B-4278-9F24-884C1F2DB0E4}" type="presOf" srcId="{27C6D0A9-D18C-4D11-ADDB-D7F0572F1BDA}" destId="{2ADEA1E0-07D5-4182-8B35-B851CBD75613}" srcOrd="0" destOrd="0" presId="urn:microsoft.com/office/officeart/2005/8/layout/cycle3"/>
    <dgm:cxn modelId="{9FD35298-01F7-4466-947C-EDDB416DF699}" type="presOf" srcId="{5F5A4DAD-4CF5-4487-B95C-5A29C0A98AC5}" destId="{66C5948E-134A-4D0B-9EB4-B18176E77EFA}" srcOrd="0" destOrd="0" presId="urn:microsoft.com/office/officeart/2005/8/layout/cycle3"/>
    <dgm:cxn modelId="{1C45978B-17D4-4C9E-861E-C1295BF15591}" srcId="{5F5A4DAD-4CF5-4487-B95C-5A29C0A98AC5}" destId="{1CE1DE15-EF41-4B5E-A272-140BD4F8C128}" srcOrd="1" destOrd="0" parTransId="{0F0D9B74-C4DD-4898-9E7D-00C4DCF81DA5}" sibTransId="{1FC70001-45AE-43FE-BCDE-15700147FC97}"/>
    <dgm:cxn modelId="{D3A9CA3A-9677-4501-9294-F1165B293562}" srcId="{5F5A4DAD-4CF5-4487-B95C-5A29C0A98AC5}" destId="{AA0F9B8E-BEB6-4B1E-B66B-F6E1CB4D0F5F}" srcOrd="0" destOrd="0" parTransId="{0C72B794-108A-49B7-B891-DF8B655E642C}" sibTransId="{EC87A42C-C713-4D40-B78E-71CAB5C9EE70}"/>
    <dgm:cxn modelId="{3EE75CF3-0A7D-4229-BB46-517830E2DB8E}" type="presOf" srcId="{D10DDA27-DBC2-4213-A46B-3D26A8CA6689}" destId="{DCDF97A9-DF74-4AFA-BB94-BB0D35F5E1BF}" srcOrd="0" destOrd="0" presId="urn:microsoft.com/office/officeart/2005/8/layout/cycle3"/>
    <dgm:cxn modelId="{8742C5E2-A984-49B4-A244-47104ABA73F2}" type="presParOf" srcId="{66C5948E-134A-4D0B-9EB4-B18176E77EFA}" destId="{97C43191-C5E8-4F39-8CE1-81008477E6DA}" srcOrd="0" destOrd="0" presId="urn:microsoft.com/office/officeart/2005/8/layout/cycle3"/>
    <dgm:cxn modelId="{0BA018F8-1403-4A68-9495-AF0D41C75E47}" type="presParOf" srcId="{97C43191-C5E8-4F39-8CE1-81008477E6DA}" destId="{806E2F6D-FC96-4A54-BA81-C6B69DF76553}" srcOrd="0" destOrd="0" presId="urn:microsoft.com/office/officeart/2005/8/layout/cycle3"/>
    <dgm:cxn modelId="{ED7FEF76-C929-404A-9F2C-41E568A4E270}" type="presParOf" srcId="{97C43191-C5E8-4F39-8CE1-81008477E6DA}" destId="{879E2536-ED45-4260-9D6C-EA2946499EC0}" srcOrd="1" destOrd="0" presId="urn:microsoft.com/office/officeart/2005/8/layout/cycle3"/>
    <dgm:cxn modelId="{338A7237-1614-45D1-AE3C-08DE86EAC33B}" type="presParOf" srcId="{97C43191-C5E8-4F39-8CE1-81008477E6DA}" destId="{E539EE31-4637-49E8-97E2-E82A9F08FE07}" srcOrd="2" destOrd="0" presId="urn:microsoft.com/office/officeart/2005/8/layout/cycle3"/>
    <dgm:cxn modelId="{4C031953-2D02-4FE4-9010-997366267B94}" type="presParOf" srcId="{97C43191-C5E8-4F39-8CE1-81008477E6DA}" destId="{DCDF97A9-DF74-4AFA-BB94-BB0D35F5E1BF}" srcOrd="3" destOrd="0" presId="urn:microsoft.com/office/officeart/2005/8/layout/cycle3"/>
    <dgm:cxn modelId="{C075A863-9FBE-45C1-ACDE-24F9F8CB3D27}" type="presParOf" srcId="{97C43191-C5E8-4F39-8CE1-81008477E6DA}" destId="{41C6CACB-8301-4C41-AF97-1E24F4EBD588}" srcOrd="4" destOrd="0" presId="urn:microsoft.com/office/officeart/2005/8/layout/cycle3"/>
    <dgm:cxn modelId="{9EED61D2-3377-49CE-B672-C20A360496C0}" type="presParOf" srcId="{97C43191-C5E8-4F39-8CE1-81008477E6DA}" destId="{2ADEA1E0-07D5-4182-8B35-B851CBD75613}" srcOrd="5"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4BE410-7AAA-4E7E-84C1-0F5D935A1B68}"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71A19F26-9E97-4F7C-B7F0-265FF1D36455}">
      <dgm:prSet phldrT="[Text]"/>
      <dgm:spPr/>
      <dgm:t>
        <a:bodyPr/>
        <a:lstStyle/>
        <a:p>
          <a:r>
            <a:rPr lang="en-US" dirty="0" smtClean="0"/>
            <a:t>Improved Accuracy and Enhanced Productivity</a:t>
          </a:r>
          <a:endParaRPr lang="en-US" dirty="0"/>
        </a:p>
      </dgm:t>
    </dgm:pt>
    <dgm:pt modelId="{5499FD62-E626-4C97-BCDF-4F87725A3973}" type="parTrans" cxnId="{E5FA6B0C-90D6-4A1A-93A1-33806FADEFFD}">
      <dgm:prSet/>
      <dgm:spPr/>
      <dgm:t>
        <a:bodyPr/>
        <a:lstStyle/>
        <a:p>
          <a:endParaRPr lang="en-US"/>
        </a:p>
      </dgm:t>
    </dgm:pt>
    <dgm:pt modelId="{7E445520-5EF4-4EBE-8710-DD8CFF4B96C8}" type="sibTrans" cxnId="{E5FA6B0C-90D6-4A1A-93A1-33806FADEFFD}">
      <dgm:prSet/>
      <dgm:spPr/>
      <dgm:t>
        <a:bodyPr/>
        <a:lstStyle/>
        <a:p>
          <a:endParaRPr lang="en-US"/>
        </a:p>
      </dgm:t>
    </dgm:pt>
    <dgm:pt modelId="{5CDABF5C-F4D4-42FE-AC0E-912E304293BC}">
      <dgm:prSet phldrT="[Text]"/>
      <dgm:spPr/>
      <dgm:t>
        <a:bodyPr/>
        <a:lstStyle/>
        <a:p>
          <a:r>
            <a:rPr lang="en-US" dirty="0" smtClean="0"/>
            <a:t>MMIS</a:t>
          </a:r>
          <a:endParaRPr lang="en-US" dirty="0"/>
        </a:p>
      </dgm:t>
    </dgm:pt>
    <dgm:pt modelId="{6F48C832-0E93-479F-9F78-1D0E3082CF64}" type="parTrans" cxnId="{6A81C7FB-3752-4793-B590-080FCDB360B8}">
      <dgm:prSet/>
      <dgm:spPr/>
      <dgm:t>
        <a:bodyPr/>
        <a:lstStyle/>
        <a:p>
          <a:endParaRPr lang="en-US"/>
        </a:p>
      </dgm:t>
    </dgm:pt>
    <dgm:pt modelId="{8D610137-B458-4D27-A10E-FFC4D795A2BF}" type="sibTrans" cxnId="{6A81C7FB-3752-4793-B590-080FCDB360B8}">
      <dgm:prSet/>
      <dgm:spPr/>
      <dgm:t>
        <a:bodyPr/>
        <a:lstStyle/>
        <a:p>
          <a:endParaRPr lang="en-US"/>
        </a:p>
      </dgm:t>
    </dgm:pt>
    <dgm:pt modelId="{C487E5C1-22EC-4F97-BDD4-A9B187F31AE6}">
      <dgm:prSet phldrT="[Text]"/>
      <dgm:spPr/>
      <dgm:t>
        <a:bodyPr/>
        <a:lstStyle/>
        <a:p>
          <a:r>
            <a:rPr lang="en-US" dirty="0" smtClean="0"/>
            <a:t>RSS</a:t>
          </a:r>
          <a:endParaRPr lang="en-US" dirty="0"/>
        </a:p>
      </dgm:t>
    </dgm:pt>
    <dgm:pt modelId="{CBBE1D39-E36F-4175-A509-EF46C3C872CA}" type="parTrans" cxnId="{0B0F93A1-5531-4C9D-81E6-555CD69E6E36}">
      <dgm:prSet/>
      <dgm:spPr/>
      <dgm:t>
        <a:bodyPr/>
        <a:lstStyle/>
        <a:p>
          <a:endParaRPr lang="en-US"/>
        </a:p>
      </dgm:t>
    </dgm:pt>
    <dgm:pt modelId="{3E84D328-52A8-43DA-B123-C8775312F24C}" type="sibTrans" cxnId="{0B0F93A1-5531-4C9D-81E6-555CD69E6E36}">
      <dgm:prSet/>
      <dgm:spPr/>
      <dgm:t>
        <a:bodyPr/>
        <a:lstStyle/>
        <a:p>
          <a:endParaRPr lang="en-US"/>
        </a:p>
      </dgm:t>
    </dgm:pt>
    <dgm:pt modelId="{96DA76FA-3375-4201-A7C5-174F161E2A4C}">
      <dgm:prSet phldrT="[Text]"/>
      <dgm:spPr/>
      <dgm:t>
        <a:bodyPr/>
        <a:lstStyle/>
        <a:p>
          <a:r>
            <a:rPr lang="en-US" dirty="0" smtClean="0"/>
            <a:t>Decreased Costs</a:t>
          </a:r>
          <a:endParaRPr lang="en-US" dirty="0"/>
        </a:p>
      </dgm:t>
    </dgm:pt>
    <dgm:pt modelId="{E14604B2-293F-4583-9679-7F6281F6E836}" type="parTrans" cxnId="{5A95E88A-5B1E-4F22-9D59-7B92B0737EBF}">
      <dgm:prSet/>
      <dgm:spPr/>
      <dgm:t>
        <a:bodyPr/>
        <a:lstStyle/>
        <a:p>
          <a:endParaRPr lang="en-US"/>
        </a:p>
      </dgm:t>
    </dgm:pt>
    <dgm:pt modelId="{6D175474-6030-4743-AB0E-C769FDB61F38}" type="sibTrans" cxnId="{5A95E88A-5B1E-4F22-9D59-7B92B0737EBF}">
      <dgm:prSet/>
      <dgm:spPr/>
      <dgm:t>
        <a:bodyPr/>
        <a:lstStyle/>
        <a:p>
          <a:endParaRPr lang="en-US"/>
        </a:p>
      </dgm:t>
    </dgm:pt>
    <dgm:pt modelId="{715EB4E7-3477-43B5-A2F5-57B39E5F6E30}">
      <dgm:prSet phldrT="[Text]"/>
      <dgm:spPr/>
      <dgm:t>
        <a:bodyPr/>
        <a:lstStyle/>
        <a:p>
          <a:r>
            <a:rPr lang="en-US" dirty="0" smtClean="0"/>
            <a:t>“Just-In Time” Inventory</a:t>
          </a:r>
          <a:endParaRPr lang="en-US" dirty="0"/>
        </a:p>
      </dgm:t>
    </dgm:pt>
    <dgm:pt modelId="{400B7BAD-9C2F-4612-88C1-33F4CDCCBEC5}" type="parTrans" cxnId="{8E64267C-1FF1-4B1E-B210-FD7D1DBC4B69}">
      <dgm:prSet/>
      <dgm:spPr/>
      <dgm:t>
        <a:bodyPr/>
        <a:lstStyle/>
        <a:p>
          <a:endParaRPr lang="en-US"/>
        </a:p>
      </dgm:t>
    </dgm:pt>
    <dgm:pt modelId="{75E20709-086D-4BFC-8D32-08D429DA0386}" type="sibTrans" cxnId="{8E64267C-1FF1-4B1E-B210-FD7D1DBC4B69}">
      <dgm:prSet/>
      <dgm:spPr/>
      <dgm:t>
        <a:bodyPr/>
        <a:lstStyle/>
        <a:p>
          <a:endParaRPr lang="en-US"/>
        </a:p>
      </dgm:t>
    </dgm:pt>
    <dgm:pt modelId="{7202D709-764E-433F-8C59-6B0657C253EF}">
      <dgm:prSet phldrT="[Text]"/>
      <dgm:spPr/>
      <dgm:t>
        <a:bodyPr/>
        <a:lstStyle/>
        <a:p>
          <a:r>
            <a:rPr lang="en-US" dirty="0" smtClean="0"/>
            <a:t>Fewer Staff</a:t>
          </a:r>
          <a:endParaRPr lang="en-US" dirty="0"/>
        </a:p>
      </dgm:t>
    </dgm:pt>
    <dgm:pt modelId="{AF7C8E3C-F337-4820-84B9-2AA10C9C0619}" type="parTrans" cxnId="{A7846939-7F81-4951-9162-671AF7A46242}">
      <dgm:prSet/>
      <dgm:spPr/>
      <dgm:t>
        <a:bodyPr/>
        <a:lstStyle/>
        <a:p>
          <a:endParaRPr lang="en-US"/>
        </a:p>
      </dgm:t>
    </dgm:pt>
    <dgm:pt modelId="{3EA0BBDB-D6C0-48D8-B76D-8BDE5FDEEA83}" type="sibTrans" cxnId="{A7846939-7F81-4951-9162-671AF7A46242}">
      <dgm:prSet/>
      <dgm:spPr/>
      <dgm:t>
        <a:bodyPr/>
        <a:lstStyle/>
        <a:p>
          <a:endParaRPr lang="en-US"/>
        </a:p>
      </dgm:t>
    </dgm:pt>
    <dgm:pt modelId="{DA4CD3B0-0362-4CDD-8ABC-AD298E4C1CD9}">
      <dgm:prSet phldrT="[Text]"/>
      <dgm:spPr/>
      <dgm:t>
        <a:bodyPr/>
        <a:lstStyle/>
        <a:p>
          <a:r>
            <a:rPr lang="en-US" dirty="0" smtClean="0"/>
            <a:t>Improved Patient Care</a:t>
          </a:r>
          <a:endParaRPr lang="en-US" dirty="0"/>
        </a:p>
      </dgm:t>
    </dgm:pt>
    <dgm:pt modelId="{EBD22AEC-4503-4A0B-8277-EDA1EE4547C6}" type="parTrans" cxnId="{29D9FB4F-84E8-49E7-B7CE-538B7DE23AFB}">
      <dgm:prSet/>
      <dgm:spPr/>
      <dgm:t>
        <a:bodyPr/>
        <a:lstStyle/>
        <a:p>
          <a:endParaRPr lang="en-US"/>
        </a:p>
      </dgm:t>
    </dgm:pt>
    <dgm:pt modelId="{64910D5B-1D44-41AD-BA2B-6D3BDC8F8311}" type="sibTrans" cxnId="{29D9FB4F-84E8-49E7-B7CE-538B7DE23AFB}">
      <dgm:prSet/>
      <dgm:spPr/>
      <dgm:t>
        <a:bodyPr/>
        <a:lstStyle/>
        <a:p>
          <a:endParaRPr lang="en-US"/>
        </a:p>
      </dgm:t>
    </dgm:pt>
    <dgm:pt modelId="{6EF51E49-FA39-4279-BBCE-D19232FAE2D7}">
      <dgm:prSet phldrT="[Text]"/>
      <dgm:spPr/>
      <dgm:t>
        <a:bodyPr/>
        <a:lstStyle/>
        <a:p>
          <a:r>
            <a:rPr lang="en-US" dirty="0" smtClean="0"/>
            <a:t>Right Item/Right Patient/Right Time</a:t>
          </a:r>
          <a:endParaRPr lang="en-US" dirty="0"/>
        </a:p>
      </dgm:t>
    </dgm:pt>
    <dgm:pt modelId="{12297810-6CEE-451B-B454-866ADAE751E3}" type="parTrans" cxnId="{5C0E45A2-346E-42A1-853C-C6438C58DC41}">
      <dgm:prSet/>
      <dgm:spPr/>
      <dgm:t>
        <a:bodyPr/>
        <a:lstStyle/>
        <a:p>
          <a:endParaRPr lang="en-US"/>
        </a:p>
      </dgm:t>
    </dgm:pt>
    <dgm:pt modelId="{09C0E449-E0DD-4552-AF5D-56044DA8FCFE}" type="sibTrans" cxnId="{5C0E45A2-346E-42A1-853C-C6438C58DC41}">
      <dgm:prSet/>
      <dgm:spPr/>
      <dgm:t>
        <a:bodyPr/>
        <a:lstStyle/>
        <a:p>
          <a:endParaRPr lang="en-US"/>
        </a:p>
      </dgm:t>
    </dgm:pt>
    <dgm:pt modelId="{3805658D-07D9-402A-87F6-CDDC1A2280E7}">
      <dgm:prSet phldrT="[Text]"/>
      <dgm:spPr/>
      <dgm:t>
        <a:bodyPr/>
        <a:lstStyle/>
        <a:p>
          <a:r>
            <a:rPr lang="en-US" dirty="0" smtClean="0"/>
            <a:t>Eliminates </a:t>
          </a:r>
          <a:r>
            <a:rPr lang="en-US" dirty="0" smtClean="0"/>
            <a:t>Waste</a:t>
          </a:r>
          <a:endParaRPr lang="en-US" dirty="0"/>
        </a:p>
      </dgm:t>
    </dgm:pt>
    <dgm:pt modelId="{739FF15C-5B01-4B2F-A2AB-00D67B078207}" type="parTrans" cxnId="{F4D8F5FA-5394-4B99-96EC-ABED0F12FF89}">
      <dgm:prSet/>
      <dgm:spPr/>
      <dgm:t>
        <a:bodyPr/>
        <a:lstStyle/>
        <a:p>
          <a:endParaRPr lang="en-US"/>
        </a:p>
      </dgm:t>
    </dgm:pt>
    <dgm:pt modelId="{63A25E66-200D-4FAE-9FFC-24DEA4BD6C32}" type="sibTrans" cxnId="{F4D8F5FA-5394-4B99-96EC-ABED0F12FF89}">
      <dgm:prSet/>
      <dgm:spPr/>
      <dgm:t>
        <a:bodyPr/>
        <a:lstStyle/>
        <a:p>
          <a:endParaRPr lang="en-US"/>
        </a:p>
      </dgm:t>
    </dgm:pt>
    <dgm:pt modelId="{383CF4AD-E562-468D-A146-774257D21302}" type="pres">
      <dgm:prSet presAssocID="{F44BE410-7AAA-4E7E-84C1-0F5D935A1B68}" presName="Name0" presStyleCnt="0">
        <dgm:presLayoutVars>
          <dgm:dir/>
          <dgm:animLvl val="lvl"/>
          <dgm:resizeHandles val="exact"/>
        </dgm:presLayoutVars>
      </dgm:prSet>
      <dgm:spPr/>
      <dgm:t>
        <a:bodyPr/>
        <a:lstStyle/>
        <a:p>
          <a:endParaRPr lang="en-US"/>
        </a:p>
      </dgm:t>
    </dgm:pt>
    <dgm:pt modelId="{CF4F7E75-F930-4BEF-BF80-AA5302E8E054}" type="pres">
      <dgm:prSet presAssocID="{DA4CD3B0-0362-4CDD-8ABC-AD298E4C1CD9}" presName="boxAndChildren" presStyleCnt="0"/>
      <dgm:spPr/>
    </dgm:pt>
    <dgm:pt modelId="{D0FEF519-ED7E-44D1-B9CF-DA428EAAEC6F}" type="pres">
      <dgm:prSet presAssocID="{DA4CD3B0-0362-4CDD-8ABC-AD298E4C1CD9}" presName="parentTextBox" presStyleLbl="node1" presStyleIdx="0" presStyleCnt="3"/>
      <dgm:spPr/>
      <dgm:t>
        <a:bodyPr/>
        <a:lstStyle/>
        <a:p>
          <a:endParaRPr lang="en-US"/>
        </a:p>
      </dgm:t>
    </dgm:pt>
    <dgm:pt modelId="{AC9E72CD-5045-424F-88BC-33012050B89E}" type="pres">
      <dgm:prSet presAssocID="{DA4CD3B0-0362-4CDD-8ABC-AD298E4C1CD9}" presName="entireBox" presStyleLbl="node1" presStyleIdx="0" presStyleCnt="3"/>
      <dgm:spPr/>
      <dgm:t>
        <a:bodyPr/>
        <a:lstStyle/>
        <a:p>
          <a:endParaRPr lang="en-US"/>
        </a:p>
      </dgm:t>
    </dgm:pt>
    <dgm:pt modelId="{BF605EF0-EFAD-483A-8172-071242823AD0}" type="pres">
      <dgm:prSet presAssocID="{DA4CD3B0-0362-4CDD-8ABC-AD298E4C1CD9}" presName="descendantBox" presStyleCnt="0"/>
      <dgm:spPr/>
    </dgm:pt>
    <dgm:pt modelId="{4001AD4C-C34E-4B75-9AC4-7BCC93215A05}" type="pres">
      <dgm:prSet presAssocID="{6EF51E49-FA39-4279-BBCE-D19232FAE2D7}" presName="childTextBox" presStyleLbl="fgAccFollowNode1" presStyleIdx="0" presStyleCnt="6">
        <dgm:presLayoutVars>
          <dgm:bulletEnabled val="1"/>
        </dgm:presLayoutVars>
      </dgm:prSet>
      <dgm:spPr/>
      <dgm:t>
        <a:bodyPr/>
        <a:lstStyle/>
        <a:p>
          <a:endParaRPr lang="en-US"/>
        </a:p>
      </dgm:t>
    </dgm:pt>
    <dgm:pt modelId="{1DF56AC5-F445-46EE-B139-AD0033C965D2}" type="pres">
      <dgm:prSet presAssocID="{3805658D-07D9-402A-87F6-CDDC1A2280E7}" presName="childTextBox" presStyleLbl="fgAccFollowNode1" presStyleIdx="1" presStyleCnt="6">
        <dgm:presLayoutVars>
          <dgm:bulletEnabled val="1"/>
        </dgm:presLayoutVars>
      </dgm:prSet>
      <dgm:spPr/>
      <dgm:t>
        <a:bodyPr/>
        <a:lstStyle/>
        <a:p>
          <a:endParaRPr lang="en-US"/>
        </a:p>
      </dgm:t>
    </dgm:pt>
    <dgm:pt modelId="{89EEC162-7164-4276-9C9A-ACE8F92C36A8}" type="pres">
      <dgm:prSet presAssocID="{6D175474-6030-4743-AB0E-C769FDB61F38}" presName="sp" presStyleCnt="0"/>
      <dgm:spPr/>
    </dgm:pt>
    <dgm:pt modelId="{A0834091-8F98-4CBD-AC2E-AF47C52CFADB}" type="pres">
      <dgm:prSet presAssocID="{96DA76FA-3375-4201-A7C5-174F161E2A4C}" presName="arrowAndChildren" presStyleCnt="0"/>
      <dgm:spPr/>
    </dgm:pt>
    <dgm:pt modelId="{09632279-9824-48AA-98B9-380B076AB7B9}" type="pres">
      <dgm:prSet presAssocID="{96DA76FA-3375-4201-A7C5-174F161E2A4C}" presName="parentTextArrow" presStyleLbl="node1" presStyleIdx="0" presStyleCnt="3"/>
      <dgm:spPr/>
      <dgm:t>
        <a:bodyPr/>
        <a:lstStyle/>
        <a:p>
          <a:endParaRPr lang="en-US"/>
        </a:p>
      </dgm:t>
    </dgm:pt>
    <dgm:pt modelId="{52F2DFA6-0CB8-491D-B751-E81441FB8701}" type="pres">
      <dgm:prSet presAssocID="{96DA76FA-3375-4201-A7C5-174F161E2A4C}" presName="arrow" presStyleLbl="node1" presStyleIdx="1" presStyleCnt="3"/>
      <dgm:spPr/>
      <dgm:t>
        <a:bodyPr/>
        <a:lstStyle/>
        <a:p>
          <a:endParaRPr lang="en-US"/>
        </a:p>
      </dgm:t>
    </dgm:pt>
    <dgm:pt modelId="{0F9D88EC-7855-4887-BEAC-BD19FC649FE6}" type="pres">
      <dgm:prSet presAssocID="{96DA76FA-3375-4201-A7C5-174F161E2A4C}" presName="descendantArrow" presStyleCnt="0"/>
      <dgm:spPr/>
    </dgm:pt>
    <dgm:pt modelId="{4C719334-D36C-4FE3-AEC2-8ADD428462BC}" type="pres">
      <dgm:prSet presAssocID="{715EB4E7-3477-43B5-A2F5-57B39E5F6E30}" presName="childTextArrow" presStyleLbl="fgAccFollowNode1" presStyleIdx="2" presStyleCnt="6">
        <dgm:presLayoutVars>
          <dgm:bulletEnabled val="1"/>
        </dgm:presLayoutVars>
      </dgm:prSet>
      <dgm:spPr/>
      <dgm:t>
        <a:bodyPr/>
        <a:lstStyle/>
        <a:p>
          <a:endParaRPr lang="en-US"/>
        </a:p>
      </dgm:t>
    </dgm:pt>
    <dgm:pt modelId="{586FACC5-A2F5-429C-9356-193B98CCD3B1}" type="pres">
      <dgm:prSet presAssocID="{7202D709-764E-433F-8C59-6B0657C253EF}" presName="childTextArrow" presStyleLbl="fgAccFollowNode1" presStyleIdx="3" presStyleCnt="6">
        <dgm:presLayoutVars>
          <dgm:bulletEnabled val="1"/>
        </dgm:presLayoutVars>
      </dgm:prSet>
      <dgm:spPr/>
      <dgm:t>
        <a:bodyPr/>
        <a:lstStyle/>
        <a:p>
          <a:endParaRPr lang="en-US"/>
        </a:p>
      </dgm:t>
    </dgm:pt>
    <dgm:pt modelId="{35AB2966-2E00-40B5-92FA-6E6DB70C71A5}" type="pres">
      <dgm:prSet presAssocID="{7E445520-5EF4-4EBE-8710-DD8CFF4B96C8}" presName="sp" presStyleCnt="0"/>
      <dgm:spPr/>
    </dgm:pt>
    <dgm:pt modelId="{8487A4A7-067D-413F-836A-F0EB2B47388D}" type="pres">
      <dgm:prSet presAssocID="{71A19F26-9E97-4F7C-B7F0-265FF1D36455}" presName="arrowAndChildren" presStyleCnt="0"/>
      <dgm:spPr/>
    </dgm:pt>
    <dgm:pt modelId="{198C017B-29FA-4209-92C1-0C425EF02084}" type="pres">
      <dgm:prSet presAssocID="{71A19F26-9E97-4F7C-B7F0-265FF1D36455}" presName="parentTextArrow" presStyleLbl="node1" presStyleIdx="1" presStyleCnt="3"/>
      <dgm:spPr/>
      <dgm:t>
        <a:bodyPr/>
        <a:lstStyle/>
        <a:p>
          <a:endParaRPr lang="en-US"/>
        </a:p>
      </dgm:t>
    </dgm:pt>
    <dgm:pt modelId="{DFA85DE4-8B1E-4E93-81CD-6710550E0851}" type="pres">
      <dgm:prSet presAssocID="{71A19F26-9E97-4F7C-B7F0-265FF1D36455}" presName="arrow" presStyleLbl="node1" presStyleIdx="2" presStyleCnt="3"/>
      <dgm:spPr/>
      <dgm:t>
        <a:bodyPr/>
        <a:lstStyle/>
        <a:p>
          <a:endParaRPr lang="en-US"/>
        </a:p>
      </dgm:t>
    </dgm:pt>
    <dgm:pt modelId="{7B8D3AAD-4571-48E7-8E7B-4E8E88498E09}" type="pres">
      <dgm:prSet presAssocID="{71A19F26-9E97-4F7C-B7F0-265FF1D36455}" presName="descendantArrow" presStyleCnt="0"/>
      <dgm:spPr/>
    </dgm:pt>
    <dgm:pt modelId="{27A7B629-5867-4A7A-8E0D-596FBAEB2761}" type="pres">
      <dgm:prSet presAssocID="{5CDABF5C-F4D4-42FE-AC0E-912E304293BC}" presName="childTextArrow" presStyleLbl="fgAccFollowNode1" presStyleIdx="4" presStyleCnt="6">
        <dgm:presLayoutVars>
          <dgm:bulletEnabled val="1"/>
        </dgm:presLayoutVars>
      </dgm:prSet>
      <dgm:spPr/>
      <dgm:t>
        <a:bodyPr/>
        <a:lstStyle/>
        <a:p>
          <a:endParaRPr lang="en-US"/>
        </a:p>
      </dgm:t>
    </dgm:pt>
    <dgm:pt modelId="{FDFBD4FD-74CB-46B3-AD6D-942E3AB37712}" type="pres">
      <dgm:prSet presAssocID="{C487E5C1-22EC-4F97-BDD4-A9B187F31AE6}" presName="childTextArrow" presStyleLbl="fgAccFollowNode1" presStyleIdx="5" presStyleCnt="6">
        <dgm:presLayoutVars>
          <dgm:bulletEnabled val="1"/>
        </dgm:presLayoutVars>
      </dgm:prSet>
      <dgm:spPr/>
      <dgm:t>
        <a:bodyPr/>
        <a:lstStyle/>
        <a:p>
          <a:endParaRPr lang="en-US"/>
        </a:p>
      </dgm:t>
    </dgm:pt>
  </dgm:ptLst>
  <dgm:cxnLst>
    <dgm:cxn modelId="{A7846939-7F81-4951-9162-671AF7A46242}" srcId="{96DA76FA-3375-4201-A7C5-174F161E2A4C}" destId="{7202D709-764E-433F-8C59-6B0657C253EF}" srcOrd="1" destOrd="0" parTransId="{AF7C8E3C-F337-4820-84B9-2AA10C9C0619}" sibTransId="{3EA0BBDB-D6C0-48D8-B76D-8BDE5FDEEA83}"/>
    <dgm:cxn modelId="{61F21A45-60E5-42C7-AEE8-0F65D10CA6F3}" type="presOf" srcId="{DA4CD3B0-0362-4CDD-8ABC-AD298E4C1CD9}" destId="{D0FEF519-ED7E-44D1-B9CF-DA428EAAEC6F}" srcOrd="0" destOrd="0" presId="urn:microsoft.com/office/officeart/2005/8/layout/process4"/>
    <dgm:cxn modelId="{23AC1338-0509-4823-BB5A-168219694192}" type="presOf" srcId="{7202D709-764E-433F-8C59-6B0657C253EF}" destId="{586FACC5-A2F5-429C-9356-193B98CCD3B1}" srcOrd="0" destOrd="0" presId="urn:microsoft.com/office/officeart/2005/8/layout/process4"/>
    <dgm:cxn modelId="{60A9D1BB-20C4-45D8-AF64-190938FE0F46}" type="presOf" srcId="{96DA76FA-3375-4201-A7C5-174F161E2A4C}" destId="{09632279-9824-48AA-98B9-380B076AB7B9}" srcOrd="0" destOrd="0" presId="urn:microsoft.com/office/officeart/2005/8/layout/process4"/>
    <dgm:cxn modelId="{9094DBBE-DFFF-45AF-BF27-6CF3FE022022}" type="presOf" srcId="{715EB4E7-3477-43B5-A2F5-57B39E5F6E30}" destId="{4C719334-D36C-4FE3-AEC2-8ADD428462BC}" srcOrd="0" destOrd="0" presId="urn:microsoft.com/office/officeart/2005/8/layout/process4"/>
    <dgm:cxn modelId="{165DAA39-A5F0-46D1-8DDE-5D1998F61FB9}" type="presOf" srcId="{F44BE410-7AAA-4E7E-84C1-0F5D935A1B68}" destId="{383CF4AD-E562-468D-A146-774257D21302}" srcOrd="0" destOrd="0" presId="urn:microsoft.com/office/officeart/2005/8/layout/process4"/>
    <dgm:cxn modelId="{7D5672F6-A59D-4CC2-B56C-F12BAF6DF542}" type="presOf" srcId="{6EF51E49-FA39-4279-BBCE-D19232FAE2D7}" destId="{4001AD4C-C34E-4B75-9AC4-7BCC93215A05}" srcOrd="0" destOrd="0" presId="urn:microsoft.com/office/officeart/2005/8/layout/process4"/>
    <dgm:cxn modelId="{8BDD7287-E2FB-436B-A440-B06F97120815}" type="presOf" srcId="{5CDABF5C-F4D4-42FE-AC0E-912E304293BC}" destId="{27A7B629-5867-4A7A-8E0D-596FBAEB2761}" srcOrd="0" destOrd="0" presId="urn:microsoft.com/office/officeart/2005/8/layout/process4"/>
    <dgm:cxn modelId="{29D9FB4F-84E8-49E7-B7CE-538B7DE23AFB}" srcId="{F44BE410-7AAA-4E7E-84C1-0F5D935A1B68}" destId="{DA4CD3B0-0362-4CDD-8ABC-AD298E4C1CD9}" srcOrd="2" destOrd="0" parTransId="{EBD22AEC-4503-4A0B-8277-EDA1EE4547C6}" sibTransId="{64910D5B-1D44-41AD-BA2B-6D3BDC8F8311}"/>
    <dgm:cxn modelId="{4F50607E-C712-454A-BA1F-2945E8C520A3}" type="presOf" srcId="{C487E5C1-22EC-4F97-BDD4-A9B187F31AE6}" destId="{FDFBD4FD-74CB-46B3-AD6D-942E3AB37712}" srcOrd="0" destOrd="0" presId="urn:microsoft.com/office/officeart/2005/8/layout/process4"/>
    <dgm:cxn modelId="{5A95E88A-5B1E-4F22-9D59-7B92B0737EBF}" srcId="{F44BE410-7AAA-4E7E-84C1-0F5D935A1B68}" destId="{96DA76FA-3375-4201-A7C5-174F161E2A4C}" srcOrd="1" destOrd="0" parTransId="{E14604B2-293F-4583-9679-7F6281F6E836}" sibTransId="{6D175474-6030-4743-AB0E-C769FDB61F38}"/>
    <dgm:cxn modelId="{E5FA6B0C-90D6-4A1A-93A1-33806FADEFFD}" srcId="{F44BE410-7AAA-4E7E-84C1-0F5D935A1B68}" destId="{71A19F26-9E97-4F7C-B7F0-265FF1D36455}" srcOrd="0" destOrd="0" parTransId="{5499FD62-E626-4C97-BCDF-4F87725A3973}" sibTransId="{7E445520-5EF4-4EBE-8710-DD8CFF4B96C8}"/>
    <dgm:cxn modelId="{AF194284-535A-4E46-A5E5-9BDC726A6A42}" type="presOf" srcId="{3805658D-07D9-402A-87F6-CDDC1A2280E7}" destId="{1DF56AC5-F445-46EE-B139-AD0033C965D2}" srcOrd="0" destOrd="0" presId="urn:microsoft.com/office/officeart/2005/8/layout/process4"/>
    <dgm:cxn modelId="{8E64267C-1FF1-4B1E-B210-FD7D1DBC4B69}" srcId="{96DA76FA-3375-4201-A7C5-174F161E2A4C}" destId="{715EB4E7-3477-43B5-A2F5-57B39E5F6E30}" srcOrd="0" destOrd="0" parTransId="{400B7BAD-9C2F-4612-88C1-33F4CDCCBEC5}" sibTransId="{75E20709-086D-4BFC-8D32-08D429DA0386}"/>
    <dgm:cxn modelId="{61587B07-FD3A-45B3-9863-0076AD2F2A70}" type="presOf" srcId="{DA4CD3B0-0362-4CDD-8ABC-AD298E4C1CD9}" destId="{AC9E72CD-5045-424F-88BC-33012050B89E}" srcOrd="1" destOrd="0" presId="urn:microsoft.com/office/officeart/2005/8/layout/process4"/>
    <dgm:cxn modelId="{0B0F93A1-5531-4C9D-81E6-555CD69E6E36}" srcId="{71A19F26-9E97-4F7C-B7F0-265FF1D36455}" destId="{C487E5C1-22EC-4F97-BDD4-A9B187F31AE6}" srcOrd="1" destOrd="0" parTransId="{CBBE1D39-E36F-4175-A509-EF46C3C872CA}" sibTransId="{3E84D328-52A8-43DA-B123-C8775312F24C}"/>
    <dgm:cxn modelId="{D95D3C15-A5CE-417E-A136-F2FEFFADE448}" type="presOf" srcId="{71A19F26-9E97-4F7C-B7F0-265FF1D36455}" destId="{DFA85DE4-8B1E-4E93-81CD-6710550E0851}" srcOrd="1" destOrd="0" presId="urn:microsoft.com/office/officeart/2005/8/layout/process4"/>
    <dgm:cxn modelId="{6A81C7FB-3752-4793-B590-080FCDB360B8}" srcId="{71A19F26-9E97-4F7C-B7F0-265FF1D36455}" destId="{5CDABF5C-F4D4-42FE-AC0E-912E304293BC}" srcOrd="0" destOrd="0" parTransId="{6F48C832-0E93-479F-9F78-1D0E3082CF64}" sibTransId="{8D610137-B458-4D27-A10E-FFC4D795A2BF}"/>
    <dgm:cxn modelId="{FF22C50A-F24E-4CB0-847C-F0F5C4B1B39C}" type="presOf" srcId="{71A19F26-9E97-4F7C-B7F0-265FF1D36455}" destId="{198C017B-29FA-4209-92C1-0C425EF02084}" srcOrd="0" destOrd="0" presId="urn:microsoft.com/office/officeart/2005/8/layout/process4"/>
    <dgm:cxn modelId="{4CF56432-2410-4A05-9A30-FD00314E20AB}" type="presOf" srcId="{96DA76FA-3375-4201-A7C5-174F161E2A4C}" destId="{52F2DFA6-0CB8-491D-B751-E81441FB8701}" srcOrd="1" destOrd="0" presId="urn:microsoft.com/office/officeart/2005/8/layout/process4"/>
    <dgm:cxn modelId="{5C0E45A2-346E-42A1-853C-C6438C58DC41}" srcId="{DA4CD3B0-0362-4CDD-8ABC-AD298E4C1CD9}" destId="{6EF51E49-FA39-4279-BBCE-D19232FAE2D7}" srcOrd="0" destOrd="0" parTransId="{12297810-6CEE-451B-B454-866ADAE751E3}" sibTransId="{09C0E449-E0DD-4552-AF5D-56044DA8FCFE}"/>
    <dgm:cxn modelId="{F4D8F5FA-5394-4B99-96EC-ABED0F12FF89}" srcId="{DA4CD3B0-0362-4CDD-8ABC-AD298E4C1CD9}" destId="{3805658D-07D9-402A-87F6-CDDC1A2280E7}" srcOrd="1" destOrd="0" parTransId="{739FF15C-5B01-4B2F-A2AB-00D67B078207}" sibTransId="{63A25E66-200D-4FAE-9FFC-24DEA4BD6C32}"/>
    <dgm:cxn modelId="{31194E71-5C01-4587-91A3-82526FE18086}" type="presParOf" srcId="{383CF4AD-E562-468D-A146-774257D21302}" destId="{CF4F7E75-F930-4BEF-BF80-AA5302E8E054}" srcOrd="0" destOrd="0" presId="urn:microsoft.com/office/officeart/2005/8/layout/process4"/>
    <dgm:cxn modelId="{BE3EDC38-9CE4-4A1B-9F4E-29625A369176}" type="presParOf" srcId="{CF4F7E75-F930-4BEF-BF80-AA5302E8E054}" destId="{D0FEF519-ED7E-44D1-B9CF-DA428EAAEC6F}" srcOrd="0" destOrd="0" presId="urn:microsoft.com/office/officeart/2005/8/layout/process4"/>
    <dgm:cxn modelId="{26BD2921-FAFA-4F52-B472-566107215F17}" type="presParOf" srcId="{CF4F7E75-F930-4BEF-BF80-AA5302E8E054}" destId="{AC9E72CD-5045-424F-88BC-33012050B89E}" srcOrd="1" destOrd="0" presId="urn:microsoft.com/office/officeart/2005/8/layout/process4"/>
    <dgm:cxn modelId="{A8921B92-B3F9-44F2-A14E-21ADA211ADA7}" type="presParOf" srcId="{CF4F7E75-F930-4BEF-BF80-AA5302E8E054}" destId="{BF605EF0-EFAD-483A-8172-071242823AD0}" srcOrd="2" destOrd="0" presId="urn:microsoft.com/office/officeart/2005/8/layout/process4"/>
    <dgm:cxn modelId="{358ABA59-8FCD-472D-AEF6-55C0DA502A4A}" type="presParOf" srcId="{BF605EF0-EFAD-483A-8172-071242823AD0}" destId="{4001AD4C-C34E-4B75-9AC4-7BCC93215A05}" srcOrd="0" destOrd="0" presId="urn:microsoft.com/office/officeart/2005/8/layout/process4"/>
    <dgm:cxn modelId="{10147B30-99BD-48AD-8D2B-854D344CB205}" type="presParOf" srcId="{BF605EF0-EFAD-483A-8172-071242823AD0}" destId="{1DF56AC5-F445-46EE-B139-AD0033C965D2}" srcOrd="1" destOrd="0" presId="urn:microsoft.com/office/officeart/2005/8/layout/process4"/>
    <dgm:cxn modelId="{45F881AA-14E9-45E0-935A-97ED500CD95A}" type="presParOf" srcId="{383CF4AD-E562-468D-A146-774257D21302}" destId="{89EEC162-7164-4276-9C9A-ACE8F92C36A8}" srcOrd="1" destOrd="0" presId="urn:microsoft.com/office/officeart/2005/8/layout/process4"/>
    <dgm:cxn modelId="{FDC42CD4-34AF-4928-ABAD-7241C19C5682}" type="presParOf" srcId="{383CF4AD-E562-468D-A146-774257D21302}" destId="{A0834091-8F98-4CBD-AC2E-AF47C52CFADB}" srcOrd="2" destOrd="0" presId="urn:microsoft.com/office/officeart/2005/8/layout/process4"/>
    <dgm:cxn modelId="{95CEB221-1767-49C9-A689-0999D0AFB0BC}" type="presParOf" srcId="{A0834091-8F98-4CBD-AC2E-AF47C52CFADB}" destId="{09632279-9824-48AA-98B9-380B076AB7B9}" srcOrd="0" destOrd="0" presId="urn:microsoft.com/office/officeart/2005/8/layout/process4"/>
    <dgm:cxn modelId="{7DF96378-5C3F-44FD-8E22-47FC1DA8414F}" type="presParOf" srcId="{A0834091-8F98-4CBD-AC2E-AF47C52CFADB}" destId="{52F2DFA6-0CB8-491D-B751-E81441FB8701}" srcOrd="1" destOrd="0" presId="urn:microsoft.com/office/officeart/2005/8/layout/process4"/>
    <dgm:cxn modelId="{BDD053FC-288E-4570-91F3-0562621462EF}" type="presParOf" srcId="{A0834091-8F98-4CBD-AC2E-AF47C52CFADB}" destId="{0F9D88EC-7855-4887-BEAC-BD19FC649FE6}" srcOrd="2" destOrd="0" presId="urn:microsoft.com/office/officeart/2005/8/layout/process4"/>
    <dgm:cxn modelId="{FF5F2B06-1CB2-4DAF-9059-7FB0BEC28A1B}" type="presParOf" srcId="{0F9D88EC-7855-4887-BEAC-BD19FC649FE6}" destId="{4C719334-D36C-4FE3-AEC2-8ADD428462BC}" srcOrd="0" destOrd="0" presId="urn:microsoft.com/office/officeart/2005/8/layout/process4"/>
    <dgm:cxn modelId="{CF1D89A0-6368-41C9-8122-C25E8D2C26B7}" type="presParOf" srcId="{0F9D88EC-7855-4887-BEAC-BD19FC649FE6}" destId="{586FACC5-A2F5-429C-9356-193B98CCD3B1}" srcOrd="1" destOrd="0" presId="urn:microsoft.com/office/officeart/2005/8/layout/process4"/>
    <dgm:cxn modelId="{07BA97CE-764F-4778-8E51-4A44254173B6}" type="presParOf" srcId="{383CF4AD-E562-468D-A146-774257D21302}" destId="{35AB2966-2E00-40B5-92FA-6E6DB70C71A5}" srcOrd="3" destOrd="0" presId="urn:microsoft.com/office/officeart/2005/8/layout/process4"/>
    <dgm:cxn modelId="{AE81F784-4E2C-4942-9D91-84E570844914}" type="presParOf" srcId="{383CF4AD-E562-468D-A146-774257D21302}" destId="{8487A4A7-067D-413F-836A-F0EB2B47388D}" srcOrd="4" destOrd="0" presId="urn:microsoft.com/office/officeart/2005/8/layout/process4"/>
    <dgm:cxn modelId="{79FB3B4B-FBDE-40AC-9667-E57B42D7A07A}" type="presParOf" srcId="{8487A4A7-067D-413F-836A-F0EB2B47388D}" destId="{198C017B-29FA-4209-92C1-0C425EF02084}" srcOrd="0" destOrd="0" presId="urn:microsoft.com/office/officeart/2005/8/layout/process4"/>
    <dgm:cxn modelId="{6F7AF2AB-49F1-457E-A581-F19A562BA95E}" type="presParOf" srcId="{8487A4A7-067D-413F-836A-F0EB2B47388D}" destId="{DFA85DE4-8B1E-4E93-81CD-6710550E0851}" srcOrd="1" destOrd="0" presId="urn:microsoft.com/office/officeart/2005/8/layout/process4"/>
    <dgm:cxn modelId="{4E60AF31-9827-4069-85A6-8C14D0A3C503}" type="presParOf" srcId="{8487A4A7-067D-413F-836A-F0EB2B47388D}" destId="{7B8D3AAD-4571-48E7-8E7B-4E8E88498E09}" srcOrd="2" destOrd="0" presId="urn:microsoft.com/office/officeart/2005/8/layout/process4"/>
    <dgm:cxn modelId="{DD432CFF-439A-4DBA-AAC5-C62702E1CA77}" type="presParOf" srcId="{7B8D3AAD-4571-48E7-8E7B-4E8E88498E09}" destId="{27A7B629-5867-4A7A-8E0D-596FBAEB2761}" srcOrd="0" destOrd="0" presId="urn:microsoft.com/office/officeart/2005/8/layout/process4"/>
    <dgm:cxn modelId="{7B2526E7-C98B-4D0C-A72C-BABA9075ED60}" type="presParOf" srcId="{7B8D3AAD-4571-48E7-8E7B-4E8E88498E09}" destId="{FDFBD4FD-74CB-46B3-AD6D-942E3AB37712}"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C45BCB-7A2D-43E2-A9F3-556B26FB042F}">
      <dsp:nvSpPr>
        <dsp:cNvPr id="0" name=""/>
        <dsp:cNvSpPr/>
      </dsp:nvSpPr>
      <dsp:spPr>
        <a:xfrm>
          <a:off x="0" y="126741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Manufacturers</a:t>
          </a:r>
          <a:endParaRPr lang="en-US" sz="1500" kern="1200" dirty="0"/>
        </a:p>
      </dsp:txBody>
      <dsp:txXfrm>
        <a:off x="0" y="1267415"/>
        <a:ext cx="1365780" cy="432000"/>
      </dsp:txXfrm>
    </dsp:sp>
    <dsp:sp modelId="{995F0293-B881-49B7-82EA-E3BA4623CFFE}">
      <dsp:nvSpPr>
        <dsp:cNvPr id="0" name=""/>
        <dsp:cNvSpPr/>
      </dsp:nvSpPr>
      <dsp:spPr>
        <a:xfrm>
          <a:off x="280824" y="1742545"/>
          <a:ext cx="1365780" cy="14728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Supplies</a:t>
          </a:r>
          <a:endParaRPr lang="en-US" sz="1500" kern="1200" dirty="0"/>
        </a:p>
      </dsp:txBody>
      <dsp:txXfrm>
        <a:off x="280824" y="1742545"/>
        <a:ext cx="1365780" cy="1472871"/>
      </dsp:txXfrm>
    </dsp:sp>
    <dsp:sp modelId="{48AA7A44-4AC0-401F-9FAE-8AFDD68F52E2}">
      <dsp:nvSpPr>
        <dsp:cNvPr id="0" name=""/>
        <dsp:cNvSpPr/>
      </dsp:nvSpPr>
      <dsp:spPr>
        <a:xfrm rot="67540">
          <a:off x="1573056" y="1335205"/>
          <a:ext cx="439601"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67540">
        <a:off x="1573056" y="1335205"/>
        <a:ext cx="439601" cy="340039"/>
      </dsp:txXfrm>
    </dsp:sp>
    <dsp:sp modelId="{9CC01C2D-A66A-40A6-B9C0-8E6407303295}">
      <dsp:nvSpPr>
        <dsp:cNvPr id="0" name=""/>
        <dsp:cNvSpPr/>
      </dsp:nvSpPr>
      <dsp:spPr>
        <a:xfrm>
          <a:off x="2195056" y="131054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Distributors</a:t>
          </a:r>
          <a:endParaRPr lang="en-US" sz="1500" kern="1200" dirty="0"/>
        </a:p>
      </dsp:txBody>
      <dsp:txXfrm>
        <a:off x="2195056" y="1310545"/>
        <a:ext cx="1365780" cy="432000"/>
      </dsp:txXfrm>
    </dsp:sp>
    <dsp:sp modelId="{F5441C44-27C3-4C55-97E7-9F86C49A3C32}">
      <dsp:nvSpPr>
        <dsp:cNvPr id="0" name=""/>
        <dsp:cNvSpPr/>
      </dsp:nvSpPr>
      <dsp:spPr>
        <a:xfrm>
          <a:off x="2474794" y="1742545"/>
          <a:ext cx="1365780" cy="14728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Cardinal</a:t>
          </a:r>
          <a:endParaRPr lang="en-US" sz="1500" kern="1200" dirty="0"/>
        </a:p>
        <a:p>
          <a:pPr marL="114300" lvl="1" indent="-114300" algn="l" defTabSz="666750">
            <a:lnSpc>
              <a:spcPct val="90000"/>
            </a:lnSpc>
            <a:spcBef>
              <a:spcPct val="0"/>
            </a:spcBef>
            <a:spcAft>
              <a:spcPct val="15000"/>
            </a:spcAft>
            <a:buChar char="••"/>
          </a:pPr>
          <a:r>
            <a:rPr lang="en-US" sz="1500" kern="1200" dirty="0" smtClean="0"/>
            <a:t>Direct shipping</a:t>
          </a:r>
          <a:endParaRPr lang="en-US" sz="1500" kern="1200" dirty="0"/>
        </a:p>
      </dsp:txBody>
      <dsp:txXfrm>
        <a:off x="2474794" y="1742545"/>
        <a:ext cx="1365780" cy="1472871"/>
      </dsp:txXfrm>
    </dsp:sp>
    <dsp:sp modelId="{B95978B8-2B3F-4886-956A-9AB6A5B71023}">
      <dsp:nvSpPr>
        <dsp:cNvPr id="0" name=""/>
        <dsp:cNvSpPr/>
      </dsp:nvSpPr>
      <dsp:spPr>
        <a:xfrm>
          <a:off x="3767883" y="1356526"/>
          <a:ext cx="438940"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767883" y="1356526"/>
        <a:ext cx="438940" cy="340039"/>
      </dsp:txXfrm>
    </dsp:sp>
    <dsp:sp modelId="{8F85416E-CD27-4BD2-94E7-AA2A1DDE91EF}">
      <dsp:nvSpPr>
        <dsp:cNvPr id="0" name=""/>
        <dsp:cNvSpPr/>
      </dsp:nvSpPr>
      <dsp:spPr>
        <a:xfrm>
          <a:off x="4389025" y="131054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Facility</a:t>
          </a:r>
          <a:endParaRPr lang="en-US" sz="1500" kern="1200" dirty="0"/>
        </a:p>
      </dsp:txBody>
      <dsp:txXfrm>
        <a:off x="4389025" y="1310545"/>
        <a:ext cx="1365780" cy="432000"/>
      </dsp:txXfrm>
    </dsp:sp>
    <dsp:sp modelId="{C664AD5C-3D2C-4857-8BD7-12454A6E5F54}">
      <dsp:nvSpPr>
        <dsp:cNvPr id="0" name=""/>
        <dsp:cNvSpPr/>
      </dsp:nvSpPr>
      <dsp:spPr>
        <a:xfrm>
          <a:off x="4668763" y="1742545"/>
          <a:ext cx="1365780" cy="14728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Mailroom</a:t>
          </a:r>
          <a:endParaRPr lang="en-US" sz="1500" kern="1200" dirty="0"/>
        </a:p>
        <a:p>
          <a:pPr marL="114300" lvl="1" indent="-114300" algn="l" defTabSz="666750">
            <a:lnSpc>
              <a:spcPct val="90000"/>
            </a:lnSpc>
            <a:spcBef>
              <a:spcPct val="0"/>
            </a:spcBef>
            <a:spcAft>
              <a:spcPct val="15000"/>
            </a:spcAft>
            <a:buChar char="••"/>
          </a:pPr>
          <a:r>
            <a:rPr lang="en-US" sz="1500" kern="1200" dirty="0" smtClean="0"/>
            <a:t>Receiving</a:t>
          </a:r>
          <a:endParaRPr lang="en-US" sz="1500" kern="1200" dirty="0"/>
        </a:p>
        <a:p>
          <a:pPr marL="114300" lvl="1" indent="-114300" algn="l" defTabSz="666750">
            <a:lnSpc>
              <a:spcPct val="90000"/>
            </a:lnSpc>
            <a:spcBef>
              <a:spcPct val="0"/>
            </a:spcBef>
            <a:spcAft>
              <a:spcPct val="15000"/>
            </a:spcAft>
            <a:buChar char="••"/>
          </a:pPr>
          <a:r>
            <a:rPr lang="en-US" sz="1500" kern="1200" dirty="0" smtClean="0"/>
            <a:t>Warehouse</a:t>
          </a: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a:off x="4668763" y="1742545"/>
        <a:ext cx="1365780" cy="1472871"/>
      </dsp:txXfrm>
    </dsp:sp>
    <dsp:sp modelId="{67EAEF43-F8F8-41EC-B081-D710DAAEEF7D}">
      <dsp:nvSpPr>
        <dsp:cNvPr id="0" name=""/>
        <dsp:cNvSpPr/>
      </dsp:nvSpPr>
      <dsp:spPr>
        <a:xfrm>
          <a:off x="5961853" y="1356526"/>
          <a:ext cx="438940"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961853" y="1356526"/>
        <a:ext cx="438940" cy="340039"/>
      </dsp:txXfrm>
    </dsp:sp>
    <dsp:sp modelId="{6FB555F1-52E5-4FAD-844D-A6606115AF30}">
      <dsp:nvSpPr>
        <dsp:cNvPr id="0" name=""/>
        <dsp:cNvSpPr/>
      </dsp:nvSpPr>
      <dsp:spPr>
        <a:xfrm>
          <a:off x="6582994" y="131054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Patients</a:t>
          </a:r>
          <a:endParaRPr lang="en-US" sz="1500" kern="1200" dirty="0"/>
        </a:p>
      </dsp:txBody>
      <dsp:txXfrm>
        <a:off x="6582994" y="1310545"/>
        <a:ext cx="1365780" cy="432000"/>
      </dsp:txXfrm>
    </dsp:sp>
    <dsp:sp modelId="{D335272A-B4D3-459E-B1E2-B67A637BF5DB}">
      <dsp:nvSpPr>
        <dsp:cNvPr id="0" name=""/>
        <dsp:cNvSpPr/>
      </dsp:nvSpPr>
      <dsp:spPr>
        <a:xfrm>
          <a:off x="6862733" y="1742545"/>
          <a:ext cx="1365780" cy="147287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OR</a:t>
          </a:r>
          <a:endParaRPr lang="en-US" sz="1500" kern="1200" dirty="0"/>
        </a:p>
        <a:p>
          <a:pPr marL="114300" lvl="1" indent="-114300" algn="l" defTabSz="666750">
            <a:lnSpc>
              <a:spcPct val="90000"/>
            </a:lnSpc>
            <a:spcBef>
              <a:spcPct val="0"/>
            </a:spcBef>
            <a:spcAft>
              <a:spcPct val="15000"/>
            </a:spcAft>
            <a:buChar char="••"/>
          </a:pPr>
          <a:r>
            <a:rPr lang="en-US" sz="1500" kern="1200" dirty="0" smtClean="0"/>
            <a:t>Floors</a:t>
          </a:r>
          <a:endParaRPr lang="en-US" sz="1500" kern="1200" dirty="0"/>
        </a:p>
        <a:p>
          <a:pPr marL="114300" lvl="1" indent="-114300" algn="l" defTabSz="666750">
            <a:lnSpc>
              <a:spcPct val="90000"/>
            </a:lnSpc>
            <a:spcBef>
              <a:spcPct val="0"/>
            </a:spcBef>
            <a:spcAft>
              <a:spcPct val="15000"/>
            </a:spcAft>
            <a:buChar char="••"/>
          </a:pPr>
          <a:r>
            <a:rPr lang="en-US" sz="1500" kern="1200" dirty="0" smtClean="0"/>
            <a:t>Supply room</a:t>
          </a: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a:off x="6862733" y="1742545"/>
        <a:ext cx="1365780" cy="14728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9E2536-ED45-4260-9D6C-EA2946499EC0}">
      <dsp:nvSpPr>
        <dsp:cNvPr id="0" name=""/>
        <dsp:cNvSpPr/>
      </dsp:nvSpPr>
      <dsp:spPr>
        <a:xfrm>
          <a:off x="1781615" y="-28770"/>
          <a:ext cx="4494040" cy="4494040"/>
        </a:xfrm>
        <a:prstGeom prst="circularArrow">
          <a:avLst>
            <a:gd name="adj1" fmla="val 5544"/>
            <a:gd name="adj2" fmla="val 330680"/>
            <a:gd name="adj3" fmla="val 13765712"/>
            <a:gd name="adj4" fmla="val 17392183"/>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6E2F6D-FC96-4A54-BA81-C6B69DF76553}">
      <dsp:nvSpPr>
        <dsp:cNvPr id="0" name=""/>
        <dsp:cNvSpPr/>
      </dsp:nvSpPr>
      <dsp:spPr>
        <a:xfrm>
          <a:off x="2971807" y="3"/>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Users’ Needs</a:t>
          </a:r>
          <a:endParaRPr lang="en-US" sz="2600" kern="1200" dirty="0"/>
        </a:p>
      </dsp:txBody>
      <dsp:txXfrm>
        <a:off x="2971807" y="3"/>
        <a:ext cx="2113657" cy="1056828"/>
      </dsp:txXfrm>
    </dsp:sp>
    <dsp:sp modelId="{E539EE31-4637-49E8-97E2-E82A9F08FE07}">
      <dsp:nvSpPr>
        <dsp:cNvPr id="0" name=""/>
        <dsp:cNvSpPr/>
      </dsp:nvSpPr>
      <dsp:spPr>
        <a:xfrm>
          <a:off x="4880609" y="132535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Orders Placed</a:t>
          </a:r>
          <a:endParaRPr lang="en-US" sz="2600" kern="1200" dirty="0"/>
        </a:p>
      </dsp:txBody>
      <dsp:txXfrm>
        <a:off x="4880609" y="1325359"/>
        <a:ext cx="2113657" cy="1056828"/>
      </dsp:txXfrm>
    </dsp:sp>
    <dsp:sp modelId="{DCDF97A9-DF74-4AFA-BB94-BB0D35F5E1BF}">
      <dsp:nvSpPr>
        <dsp:cNvPr id="0" name=""/>
        <dsp:cNvSpPr/>
      </dsp:nvSpPr>
      <dsp:spPr>
        <a:xfrm>
          <a:off x="4184423" y="346799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Items Shipped</a:t>
          </a:r>
          <a:endParaRPr lang="en-US" sz="2600" kern="1200" dirty="0"/>
        </a:p>
      </dsp:txBody>
      <dsp:txXfrm>
        <a:off x="4184423" y="3467999"/>
        <a:ext cx="2113657" cy="1056828"/>
      </dsp:txXfrm>
    </dsp:sp>
    <dsp:sp modelId="{41C6CACB-8301-4C41-AF97-1E24F4EBD588}">
      <dsp:nvSpPr>
        <dsp:cNvPr id="0" name=""/>
        <dsp:cNvSpPr/>
      </dsp:nvSpPr>
      <dsp:spPr>
        <a:xfrm>
          <a:off x="1931519" y="346799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Items Received</a:t>
          </a:r>
          <a:endParaRPr lang="en-US" sz="2600" kern="1200" dirty="0"/>
        </a:p>
      </dsp:txBody>
      <dsp:txXfrm>
        <a:off x="1931519" y="3467999"/>
        <a:ext cx="2113657" cy="1056828"/>
      </dsp:txXfrm>
    </dsp:sp>
    <dsp:sp modelId="{2ADEA1E0-07D5-4182-8B35-B851CBD75613}">
      <dsp:nvSpPr>
        <dsp:cNvPr id="0" name=""/>
        <dsp:cNvSpPr/>
      </dsp:nvSpPr>
      <dsp:spPr>
        <a:xfrm>
          <a:off x="1235333" y="132535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Items Distributed</a:t>
          </a:r>
          <a:endParaRPr lang="en-US" sz="2600" kern="1200" dirty="0"/>
        </a:p>
      </dsp:txBody>
      <dsp:txXfrm>
        <a:off x="1235333" y="1325359"/>
        <a:ext cx="2113657" cy="105682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9E72CD-5045-424F-88BC-33012050B89E}">
      <dsp:nvSpPr>
        <dsp:cNvPr id="0" name=""/>
        <dsp:cNvSpPr/>
      </dsp:nvSpPr>
      <dsp:spPr>
        <a:xfrm>
          <a:off x="0" y="3059187"/>
          <a:ext cx="6096000" cy="100409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Improved Patient Care</a:t>
          </a:r>
          <a:endParaRPr lang="en-US" sz="1900" kern="1200" dirty="0"/>
        </a:p>
      </dsp:txBody>
      <dsp:txXfrm>
        <a:off x="0" y="3059187"/>
        <a:ext cx="6096000" cy="542210"/>
      </dsp:txXfrm>
    </dsp:sp>
    <dsp:sp modelId="{4001AD4C-C34E-4B75-9AC4-7BCC93215A05}">
      <dsp:nvSpPr>
        <dsp:cNvPr id="0" name=""/>
        <dsp:cNvSpPr/>
      </dsp:nvSpPr>
      <dsp:spPr>
        <a:xfrm>
          <a:off x="0" y="3581316"/>
          <a:ext cx="3047999" cy="4618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Right Item/Right Patient/Right Time</a:t>
          </a:r>
          <a:endParaRPr lang="en-US" sz="1500" kern="1200" dirty="0"/>
        </a:p>
      </dsp:txBody>
      <dsp:txXfrm>
        <a:off x="0" y="3581316"/>
        <a:ext cx="3047999" cy="461883"/>
      </dsp:txXfrm>
    </dsp:sp>
    <dsp:sp modelId="{1DF56AC5-F445-46EE-B139-AD0033C965D2}">
      <dsp:nvSpPr>
        <dsp:cNvPr id="0" name=""/>
        <dsp:cNvSpPr/>
      </dsp:nvSpPr>
      <dsp:spPr>
        <a:xfrm>
          <a:off x="3048000" y="3581316"/>
          <a:ext cx="3047999" cy="4618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Eliminates </a:t>
          </a:r>
          <a:r>
            <a:rPr lang="en-US" sz="1500" kern="1200" dirty="0" smtClean="0"/>
            <a:t>Waste</a:t>
          </a:r>
          <a:endParaRPr lang="en-US" sz="1500" kern="1200" dirty="0"/>
        </a:p>
      </dsp:txBody>
      <dsp:txXfrm>
        <a:off x="3048000" y="3581316"/>
        <a:ext cx="3047999" cy="461883"/>
      </dsp:txXfrm>
    </dsp:sp>
    <dsp:sp modelId="{52F2DFA6-0CB8-491D-B751-E81441FB8701}">
      <dsp:nvSpPr>
        <dsp:cNvPr id="0" name=""/>
        <dsp:cNvSpPr/>
      </dsp:nvSpPr>
      <dsp:spPr>
        <a:xfrm rot="10800000">
          <a:off x="0" y="1529953"/>
          <a:ext cx="6096000" cy="1544296"/>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Decreased Costs</a:t>
          </a:r>
          <a:endParaRPr lang="en-US" sz="1900" kern="1200" dirty="0"/>
        </a:p>
      </dsp:txBody>
      <dsp:txXfrm>
        <a:off x="0" y="1529953"/>
        <a:ext cx="6096000" cy="542047"/>
      </dsp:txXfrm>
    </dsp:sp>
    <dsp:sp modelId="{4C719334-D36C-4FE3-AEC2-8ADD428462BC}">
      <dsp:nvSpPr>
        <dsp:cNvPr id="0" name=""/>
        <dsp:cNvSpPr/>
      </dsp:nvSpPr>
      <dsp:spPr>
        <a:xfrm>
          <a:off x="0" y="2072001"/>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“Just-In Time” Inventory</a:t>
          </a:r>
          <a:endParaRPr lang="en-US" sz="1500" kern="1200" dirty="0"/>
        </a:p>
      </dsp:txBody>
      <dsp:txXfrm>
        <a:off x="0" y="2072001"/>
        <a:ext cx="3047999" cy="461744"/>
      </dsp:txXfrm>
    </dsp:sp>
    <dsp:sp modelId="{586FACC5-A2F5-429C-9356-193B98CCD3B1}">
      <dsp:nvSpPr>
        <dsp:cNvPr id="0" name=""/>
        <dsp:cNvSpPr/>
      </dsp:nvSpPr>
      <dsp:spPr>
        <a:xfrm>
          <a:off x="3048000" y="2072001"/>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Fewer Staff</a:t>
          </a:r>
          <a:endParaRPr lang="en-US" sz="1500" kern="1200" dirty="0"/>
        </a:p>
      </dsp:txBody>
      <dsp:txXfrm>
        <a:off x="3048000" y="2072001"/>
        <a:ext cx="3047999" cy="461744"/>
      </dsp:txXfrm>
    </dsp:sp>
    <dsp:sp modelId="{DFA85DE4-8B1E-4E93-81CD-6710550E0851}">
      <dsp:nvSpPr>
        <dsp:cNvPr id="0" name=""/>
        <dsp:cNvSpPr/>
      </dsp:nvSpPr>
      <dsp:spPr>
        <a:xfrm rot="10800000">
          <a:off x="0" y="718"/>
          <a:ext cx="6096000" cy="1544296"/>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Improved Accuracy and Enhanced Productivity</a:t>
          </a:r>
          <a:endParaRPr lang="en-US" sz="1900" kern="1200" dirty="0"/>
        </a:p>
      </dsp:txBody>
      <dsp:txXfrm>
        <a:off x="0" y="718"/>
        <a:ext cx="6096000" cy="542047"/>
      </dsp:txXfrm>
    </dsp:sp>
    <dsp:sp modelId="{27A7B629-5867-4A7A-8E0D-596FBAEB2761}">
      <dsp:nvSpPr>
        <dsp:cNvPr id="0" name=""/>
        <dsp:cNvSpPr/>
      </dsp:nvSpPr>
      <dsp:spPr>
        <a:xfrm>
          <a:off x="0" y="542766"/>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MMIS</a:t>
          </a:r>
          <a:endParaRPr lang="en-US" sz="1500" kern="1200" dirty="0"/>
        </a:p>
      </dsp:txBody>
      <dsp:txXfrm>
        <a:off x="0" y="542766"/>
        <a:ext cx="3047999" cy="461744"/>
      </dsp:txXfrm>
    </dsp:sp>
    <dsp:sp modelId="{FDFBD4FD-74CB-46B3-AD6D-942E3AB37712}">
      <dsp:nvSpPr>
        <dsp:cNvPr id="0" name=""/>
        <dsp:cNvSpPr/>
      </dsp:nvSpPr>
      <dsp:spPr>
        <a:xfrm>
          <a:off x="3048000" y="542766"/>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RSS</a:t>
          </a:r>
          <a:endParaRPr lang="en-US" sz="1500" kern="1200" dirty="0"/>
        </a:p>
      </dsp:txBody>
      <dsp:txXfrm>
        <a:off x="3048000" y="542766"/>
        <a:ext cx="3047999" cy="461744"/>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175FF3-68D8-45E1-8F57-3E1B23658BA4}" type="datetimeFigureOut">
              <a:rPr lang="en-US" smtClean="0"/>
              <a:pPr/>
              <a:t>2/13/2010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0DCFAC-B6C1-4288-ABB3-15C2A3B175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414176-6995-4C10-A289-2A9483F4AD31}"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14176-6995-4C10-A289-2A9483F4AD31}"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14176-6995-4C10-A289-2A9483F4AD31}"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414176-6995-4C10-A289-2A9483F4AD31}"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414176-6995-4C10-A289-2A9483F4AD31}" type="datetimeFigureOut">
              <a:rPr lang="en-US" smtClean="0"/>
              <a:pPr/>
              <a:t>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414176-6995-4C10-A289-2A9483F4AD31}"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414176-6995-4C10-A289-2A9483F4AD31}" type="datetimeFigureOut">
              <a:rPr lang="en-US" smtClean="0"/>
              <a:pPr/>
              <a:t>2/13/2010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414176-6995-4C10-A289-2A9483F4AD31}" type="datetimeFigureOut">
              <a:rPr lang="en-US" smtClean="0"/>
              <a:pPr/>
              <a:t>2/13/2010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414176-6995-4C10-A289-2A9483F4AD31}" type="datetimeFigureOut">
              <a:rPr lang="en-US" smtClean="0"/>
              <a:pPr/>
              <a:t>2/13/2010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414176-6995-4C10-A289-2A9483F4AD31}"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414176-6995-4C10-A289-2A9483F4AD31}" type="datetimeFigureOut">
              <a:rPr lang="en-US" smtClean="0"/>
              <a:pPr/>
              <a:t>2/13/2010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5DB37-3338-4557-9391-141B64A637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414176-6995-4C10-A289-2A9483F4AD31}" type="datetimeFigureOut">
              <a:rPr lang="en-US" smtClean="0"/>
              <a:pPr/>
              <a:t>2/13/2010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E5DB37-3338-4557-9391-141B64A637B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Quality_control" TargetMode="External"/><Relationship Id="rId2" Type="http://schemas.openxmlformats.org/officeDocument/2006/relationships/hyperlink" Target="http://en.wikipedia.org/wiki/Supply_chai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82962"/>
          </a:xfrm>
        </p:spPr>
        <p:txBody>
          <a:bodyPr/>
          <a:lstStyle/>
          <a:p>
            <a:r>
              <a:rPr lang="en-US" dirty="0" smtClean="0"/>
              <a:t>Lawson Healthcare Solutions</a:t>
            </a:r>
            <a:br>
              <a:rPr lang="en-US" dirty="0" smtClean="0"/>
            </a:br>
            <a:r>
              <a:rPr lang="en-US" b="1" dirty="0" smtClean="0"/>
              <a:t>Optimization of Key Resources</a:t>
            </a:r>
            <a:br>
              <a:rPr lang="en-US" b="1" dirty="0" smtClean="0"/>
            </a:br>
            <a:r>
              <a:rPr lang="en-US" b="1" dirty="0" smtClean="0"/>
              <a:t>Forms a Foundation for</a:t>
            </a:r>
            <a:br>
              <a:rPr lang="en-US" b="1" dirty="0" smtClean="0"/>
            </a:br>
            <a:r>
              <a:rPr lang="en-US" b="1" dirty="0" smtClean="0"/>
              <a:t>Excellent Patient Care</a:t>
            </a:r>
            <a:endParaRPr lang="en-US" dirty="0"/>
          </a:p>
        </p:txBody>
      </p:sp>
      <p:pic>
        <p:nvPicPr>
          <p:cNvPr id="4" name="Content Placeholder 3" descr="lawsonlogo.jpg"/>
          <p:cNvPicPr>
            <a:picLocks noGrp="1" noChangeAspect="1"/>
          </p:cNvPicPr>
          <p:nvPr>
            <p:ph idx="1"/>
          </p:nvPr>
        </p:nvPicPr>
        <p:blipFill>
          <a:blip r:embed="rId2" cstate="print"/>
          <a:stretch>
            <a:fillRect/>
          </a:stretch>
        </p:blipFill>
        <p:spPr>
          <a:xfrm>
            <a:off x="228600" y="3533775"/>
            <a:ext cx="2514600" cy="3324225"/>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Placing Orders</a:t>
            </a:r>
            <a:endParaRPr lang="en-US" dirty="0"/>
          </a:p>
        </p:txBody>
      </p:sp>
      <p:sp>
        <p:nvSpPr>
          <p:cNvPr id="4" name="Text Placeholder 3"/>
          <p:cNvSpPr>
            <a:spLocks noGrp="1"/>
          </p:cNvSpPr>
          <p:nvPr>
            <p:ph type="body" idx="1"/>
          </p:nvPr>
        </p:nvSpPr>
        <p:spPr/>
        <p:txBody>
          <a:bodyPr>
            <a:normAutofit/>
          </a:bodyPr>
          <a:lstStyle/>
          <a:p>
            <a:r>
              <a:rPr lang="en-US" sz="2800" dirty="0"/>
              <a:t>T</a:t>
            </a:r>
            <a:r>
              <a:rPr lang="en-US" sz="2800" dirty="0" smtClean="0"/>
              <a:t>asks</a:t>
            </a:r>
            <a:endParaRPr lang="en-US" sz="2800" dirty="0"/>
          </a:p>
        </p:txBody>
      </p:sp>
      <p:sp>
        <p:nvSpPr>
          <p:cNvPr id="5" name="Content Placeholder 4"/>
          <p:cNvSpPr>
            <a:spLocks noGrp="1"/>
          </p:cNvSpPr>
          <p:nvPr>
            <p:ph sz="half" idx="2"/>
          </p:nvPr>
        </p:nvSpPr>
        <p:spPr/>
        <p:txBody>
          <a:bodyPr/>
          <a:lstStyle/>
          <a:p>
            <a:r>
              <a:rPr lang="en-US" dirty="0" smtClean="0"/>
              <a:t>Purchase orders faxed to suppliers</a:t>
            </a:r>
          </a:p>
          <a:p>
            <a:pPr lvl="1"/>
            <a:r>
              <a:rPr lang="en-US" dirty="0" smtClean="0"/>
              <a:t>Slow</a:t>
            </a:r>
          </a:p>
          <a:p>
            <a:pPr lvl="1"/>
            <a:r>
              <a:rPr lang="en-US" dirty="0" smtClean="0"/>
              <a:t>Potential for lost orders</a:t>
            </a:r>
          </a:p>
          <a:p>
            <a:pPr lvl="1"/>
            <a:r>
              <a:rPr lang="en-US" dirty="0" smtClean="0"/>
              <a:t>Minimal tracking</a:t>
            </a:r>
            <a:endParaRPr lang="en-US" dirty="0"/>
          </a:p>
        </p:txBody>
      </p:sp>
      <p:sp>
        <p:nvSpPr>
          <p:cNvPr id="6" name="Text Placeholder 5"/>
          <p:cNvSpPr>
            <a:spLocks noGrp="1"/>
          </p:cNvSpPr>
          <p:nvPr>
            <p:ph type="body" sz="quarter" idx="3"/>
          </p:nvPr>
        </p:nvSpPr>
        <p:spPr/>
        <p:txBody>
          <a:bodyPr>
            <a:normAutofit/>
          </a:bodyPr>
          <a:lstStyle/>
          <a:p>
            <a:r>
              <a:rPr lang="en-US" sz="2800" b="0" dirty="0" smtClean="0">
                <a:solidFill>
                  <a:srgbClr val="FF0000"/>
                </a:solidFill>
              </a:rPr>
              <a:t>Lawson Solutions</a:t>
            </a:r>
            <a:endParaRPr lang="en-US" sz="2800" b="0" dirty="0">
              <a:solidFill>
                <a:srgbClr val="FF0000"/>
              </a:solidFill>
            </a:endParaRPr>
          </a:p>
        </p:txBody>
      </p:sp>
      <p:sp>
        <p:nvSpPr>
          <p:cNvPr id="7" name="Content Placeholder 6"/>
          <p:cNvSpPr>
            <a:spLocks noGrp="1"/>
          </p:cNvSpPr>
          <p:nvPr>
            <p:ph sz="quarter" idx="4"/>
          </p:nvPr>
        </p:nvSpPr>
        <p:spPr/>
        <p:txBody>
          <a:bodyPr>
            <a:normAutofit fontScale="92500" lnSpcReduction="20000"/>
          </a:bodyPr>
          <a:lstStyle/>
          <a:p>
            <a:r>
              <a:rPr lang="en-US" dirty="0" smtClean="0"/>
              <a:t>RSS and MMIS support </a:t>
            </a:r>
            <a:r>
              <a:rPr lang="en-US" dirty="0" smtClean="0">
                <a:solidFill>
                  <a:srgbClr val="FF0000"/>
                </a:solidFill>
              </a:rPr>
              <a:t>Electronic Data Interchange </a:t>
            </a:r>
            <a:r>
              <a:rPr lang="en-US" dirty="0" smtClean="0"/>
              <a:t>(EDI</a:t>
            </a:r>
            <a:r>
              <a:rPr lang="en-US" dirty="0" smtClean="0"/>
              <a:t>) and </a:t>
            </a:r>
            <a:r>
              <a:rPr lang="en-US" dirty="0" smtClean="0">
                <a:solidFill>
                  <a:srgbClr val="FF0000"/>
                </a:solidFill>
              </a:rPr>
              <a:t>GHX standards</a:t>
            </a:r>
            <a:endParaRPr lang="en-US" dirty="0" smtClean="0">
              <a:solidFill>
                <a:srgbClr val="FF0000"/>
              </a:solidFill>
            </a:endParaRPr>
          </a:p>
          <a:p>
            <a:pPr lvl="1"/>
            <a:r>
              <a:rPr lang="en-US" dirty="0" smtClean="0"/>
              <a:t>Enhances productivity and shortens order/receipt </a:t>
            </a:r>
            <a:r>
              <a:rPr lang="en-US" dirty="0" smtClean="0"/>
              <a:t>turnaround with GLN universal address identifier</a:t>
            </a:r>
            <a:endParaRPr lang="en-US" dirty="0" smtClean="0"/>
          </a:p>
          <a:p>
            <a:pPr lvl="1"/>
            <a:r>
              <a:rPr lang="en-US" dirty="0" smtClean="0"/>
              <a:t>Electronic trail of </a:t>
            </a:r>
            <a:r>
              <a:rPr lang="en-US" dirty="0" smtClean="0"/>
              <a:t>orders</a:t>
            </a:r>
          </a:p>
          <a:p>
            <a:pPr lvl="1"/>
            <a:r>
              <a:rPr lang="en-US" dirty="0" smtClean="0"/>
              <a:t>Allows future use of GS1 standards</a:t>
            </a:r>
            <a:endParaRPr lang="en-US" dirty="0" smtClean="0"/>
          </a:p>
          <a:p>
            <a:pPr lvl="1"/>
            <a:endParaRPr lang="en-US" dirty="0" smtClean="0"/>
          </a:p>
          <a:p>
            <a:r>
              <a:rPr lang="en-US" dirty="0" smtClean="0">
                <a:solidFill>
                  <a:srgbClr val="FF0000"/>
                </a:solidFill>
              </a:rPr>
              <a:t>Lawson Electronic Fax Integrator</a:t>
            </a:r>
          </a:p>
          <a:p>
            <a:pPr lvl="1"/>
            <a:r>
              <a:rPr lang="en-US" dirty="0" smtClean="0"/>
              <a:t>Converts fax orders to EDI</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Shipping &amp; Receiving</a:t>
            </a:r>
            <a:endParaRPr lang="en-US" dirty="0"/>
          </a:p>
        </p:txBody>
      </p:sp>
      <p:sp>
        <p:nvSpPr>
          <p:cNvPr id="4" name="Text Placeholder 3"/>
          <p:cNvSpPr>
            <a:spLocks noGrp="1"/>
          </p:cNvSpPr>
          <p:nvPr>
            <p:ph type="body" idx="1"/>
          </p:nvPr>
        </p:nvSpPr>
        <p:spPr/>
        <p:txBody>
          <a:bodyPr>
            <a:normAutofit/>
          </a:bodyPr>
          <a:lstStyle/>
          <a:p>
            <a:r>
              <a:rPr lang="en-US" sz="2800" b="0" dirty="0"/>
              <a:t>T</a:t>
            </a:r>
            <a:r>
              <a:rPr lang="en-US" sz="2800" b="0" dirty="0" smtClean="0"/>
              <a:t>asks</a:t>
            </a:r>
            <a:endParaRPr lang="en-US" sz="2800" b="0" dirty="0"/>
          </a:p>
        </p:txBody>
      </p:sp>
      <p:sp>
        <p:nvSpPr>
          <p:cNvPr id="5" name="Content Placeholder 4"/>
          <p:cNvSpPr>
            <a:spLocks noGrp="1"/>
          </p:cNvSpPr>
          <p:nvPr>
            <p:ph sz="half" idx="2"/>
          </p:nvPr>
        </p:nvSpPr>
        <p:spPr/>
        <p:txBody>
          <a:bodyPr>
            <a:normAutofit lnSpcReduction="10000"/>
          </a:bodyPr>
          <a:lstStyle/>
          <a:p>
            <a:r>
              <a:rPr lang="en-US" dirty="0" smtClean="0"/>
              <a:t>Cross reference items with orders to confirm accurate fulfillment and maintain quality assurance</a:t>
            </a:r>
          </a:p>
          <a:p>
            <a:r>
              <a:rPr lang="en-US" dirty="0" smtClean="0"/>
              <a:t>Receipt of items from Cardinal, other distributors and delivery providers (Fed-Ex, UPS, USPS)</a:t>
            </a:r>
          </a:p>
          <a:p>
            <a:r>
              <a:rPr lang="en-US" dirty="0" smtClean="0"/>
              <a:t>Update Accounts Receivable  to close order/receipt/payment loop</a:t>
            </a:r>
            <a:endParaRPr lang="en-US" dirty="0"/>
          </a:p>
        </p:txBody>
      </p:sp>
      <p:sp>
        <p:nvSpPr>
          <p:cNvPr id="6" name="Text Placeholder 5"/>
          <p:cNvSpPr>
            <a:spLocks noGrp="1"/>
          </p:cNvSpPr>
          <p:nvPr>
            <p:ph type="body" sz="quarter" idx="3"/>
          </p:nvPr>
        </p:nvSpPr>
        <p:spPr>
          <a:xfrm>
            <a:off x="4648200" y="1524000"/>
            <a:ext cx="4041775" cy="639762"/>
          </a:xfrm>
        </p:spPr>
        <p:txBody>
          <a:bodyPr>
            <a:normAutofit/>
          </a:bodyPr>
          <a:lstStyle/>
          <a:p>
            <a:r>
              <a:rPr lang="en-US" sz="2800" b="0" dirty="0" smtClean="0">
                <a:solidFill>
                  <a:srgbClr val="FF0000"/>
                </a:solidFill>
              </a:rPr>
              <a:t>Lawson solutions</a:t>
            </a:r>
            <a:endParaRPr lang="en-US" sz="2800" b="0" dirty="0">
              <a:solidFill>
                <a:srgbClr val="FF0000"/>
              </a:solidFill>
            </a:endParaRPr>
          </a:p>
        </p:txBody>
      </p:sp>
      <p:sp>
        <p:nvSpPr>
          <p:cNvPr id="7" name="Content Placeholder 6"/>
          <p:cNvSpPr>
            <a:spLocks noGrp="1"/>
          </p:cNvSpPr>
          <p:nvPr>
            <p:ph sz="quarter" idx="4"/>
          </p:nvPr>
        </p:nvSpPr>
        <p:spPr/>
        <p:txBody>
          <a:bodyPr>
            <a:normAutofit lnSpcReduction="10000"/>
          </a:bodyPr>
          <a:lstStyle/>
          <a:p>
            <a:r>
              <a:rPr lang="en-US" dirty="0" smtClean="0"/>
              <a:t>MMIS allows efficient matching of orders and deliveries by supply technicians in receiving center</a:t>
            </a:r>
          </a:p>
          <a:p>
            <a:r>
              <a:rPr lang="en-US" dirty="0" smtClean="0"/>
              <a:t>Maintains preset palate unloading of cardinal deliveries by final destination</a:t>
            </a:r>
          </a:p>
          <a:p>
            <a:r>
              <a:rPr lang="en-US" dirty="0" smtClean="0"/>
              <a:t>MMIS interfaces with UAB Finance’s Oracle enterprise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sp>
        <p:nvSpPr>
          <p:cNvPr id="3" name="Text Placeholder 2"/>
          <p:cNvSpPr>
            <a:spLocks noGrp="1"/>
          </p:cNvSpPr>
          <p:nvPr>
            <p:ph type="body" idx="1"/>
          </p:nvPr>
        </p:nvSpPr>
        <p:spPr/>
        <p:txBody>
          <a:bodyPr>
            <a:normAutofit/>
          </a:bodyPr>
          <a:lstStyle/>
          <a:p>
            <a:r>
              <a:rPr lang="en-US" sz="2800" b="0" dirty="0" smtClean="0"/>
              <a:t>Tasks</a:t>
            </a:r>
            <a:endParaRPr lang="en-US" sz="2800" b="0" dirty="0"/>
          </a:p>
        </p:txBody>
      </p:sp>
      <p:sp>
        <p:nvSpPr>
          <p:cNvPr id="4" name="Content Placeholder 3"/>
          <p:cNvSpPr>
            <a:spLocks noGrp="1"/>
          </p:cNvSpPr>
          <p:nvPr>
            <p:ph sz="half" idx="2"/>
          </p:nvPr>
        </p:nvSpPr>
        <p:spPr/>
        <p:txBody>
          <a:bodyPr/>
          <a:lstStyle/>
          <a:p>
            <a:r>
              <a:rPr lang="en-US" dirty="0" smtClean="0"/>
              <a:t>Deliver items to floors, units, OR and supply rooms</a:t>
            </a:r>
          </a:p>
          <a:p>
            <a:r>
              <a:rPr lang="en-US" dirty="0" smtClean="0"/>
              <a:t>Track location of items ordered but not distributed</a:t>
            </a:r>
          </a:p>
          <a:p>
            <a:r>
              <a:rPr lang="en-US" dirty="0" smtClean="0"/>
              <a:t>Respond to recalls to remove items</a:t>
            </a:r>
          </a:p>
          <a:p>
            <a:r>
              <a:rPr lang="en-US" dirty="0" smtClean="0"/>
              <a:t>Monitor expirations of items</a:t>
            </a:r>
            <a:endParaRPr lang="en-US" dirty="0"/>
          </a:p>
        </p:txBody>
      </p:sp>
      <p:sp>
        <p:nvSpPr>
          <p:cNvPr id="5" name="Text Placeholder 4"/>
          <p:cNvSpPr>
            <a:spLocks noGrp="1"/>
          </p:cNvSpPr>
          <p:nvPr>
            <p:ph type="body" sz="quarter" idx="3"/>
          </p:nvPr>
        </p:nvSpPr>
        <p:spPr/>
        <p:txBody>
          <a:bodyPr>
            <a:normAutofit/>
          </a:bodyPr>
          <a:lstStyle/>
          <a:p>
            <a:r>
              <a:rPr lang="en-US" sz="2800" b="0" dirty="0" smtClean="0">
                <a:solidFill>
                  <a:srgbClr val="FF0000"/>
                </a:solidFill>
              </a:rPr>
              <a:t>Lawson Solutions</a:t>
            </a:r>
            <a:endParaRPr lang="en-US" sz="2800" b="0" dirty="0">
              <a:solidFill>
                <a:srgbClr val="FF0000"/>
              </a:solidFill>
            </a:endParaRPr>
          </a:p>
        </p:txBody>
      </p:sp>
      <p:sp>
        <p:nvSpPr>
          <p:cNvPr id="6" name="Content Placeholder 5"/>
          <p:cNvSpPr>
            <a:spLocks noGrp="1"/>
          </p:cNvSpPr>
          <p:nvPr>
            <p:ph sz="quarter" idx="4"/>
          </p:nvPr>
        </p:nvSpPr>
        <p:spPr/>
        <p:txBody>
          <a:bodyPr>
            <a:normAutofit lnSpcReduction="10000"/>
          </a:bodyPr>
          <a:lstStyle/>
          <a:p>
            <a:r>
              <a:rPr lang="en-US" dirty="0" smtClean="0"/>
              <a:t>MMIS includes final destination information on all orders to allow for efficient distribution by hospital personnel</a:t>
            </a:r>
          </a:p>
          <a:p>
            <a:r>
              <a:rPr lang="en-US" dirty="0" smtClean="0"/>
              <a:t>Any item’s MMIS identifier can be used to determine where it should be delivered</a:t>
            </a:r>
          </a:p>
          <a:p>
            <a:r>
              <a:rPr lang="en-US" dirty="0" smtClean="0"/>
              <a:t>Facilitates locating recalled and expired items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solidFill>
                  <a:srgbClr val="FF0000"/>
                </a:solidFill>
              </a:rPr>
              <a:t>Lawson Solutions-Overview</a:t>
            </a:r>
            <a:endParaRPr lang="en-US" dirty="0">
              <a:solidFill>
                <a:srgbClr val="FF0000"/>
              </a:solidFill>
            </a:endParaRPr>
          </a:p>
        </p:txBody>
      </p:sp>
      <p:sp>
        <p:nvSpPr>
          <p:cNvPr id="8" name="Content Placeholder 7"/>
          <p:cNvSpPr>
            <a:spLocks noGrp="1"/>
          </p:cNvSpPr>
          <p:nvPr>
            <p:ph idx="1"/>
          </p:nvPr>
        </p:nvSpPr>
        <p:spPr/>
        <p:txBody>
          <a:bodyPr/>
          <a:lstStyle/>
          <a:p>
            <a:r>
              <a:rPr lang="en-US" dirty="0" smtClean="0"/>
              <a:t>Provides the latest inventory management tools to the health care system</a:t>
            </a:r>
          </a:p>
          <a:p>
            <a:r>
              <a:rPr lang="en-US" dirty="0" smtClean="0"/>
              <a:t>Integrated MMIS allows all users to access system</a:t>
            </a:r>
          </a:p>
          <a:p>
            <a:pPr lvl="1"/>
            <a:r>
              <a:rPr lang="en-US" dirty="0" smtClean="0"/>
              <a:t>Clinical staff and unit managers to place orders</a:t>
            </a:r>
          </a:p>
          <a:p>
            <a:pPr lvl="1"/>
            <a:r>
              <a:rPr lang="en-US" dirty="0" smtClean="0"/>
              <a:t>Supply Staff to receive and distribute orders</a:t>
            </a:r>
          </a:p>
          <a:p>
            <a:pPr lvl="1"/>
            <a:r>
              <a:rPr lang="en-US" dirty="0" smtClean="0"/>
              <a:t>Managers to track orders and costs</a:t>
            </a:r>
          </a:p>
          <a:p>
            <a:pPr lvl="1"/>
            <a:r>
              <a:rPr lang="en-US" dirty="0" smtClean="0"/>
              <a:t>Suppliers to utilize EDI purchases</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Lawson Solutions-Overview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Upstream MMIS is fed data from suppliers of equipment and downstream it interfaces with UAB’s Oracle systems and Crystal Reports to serve the needs of the Finance, Accounting, Accounts Payable and Administration.</a:t>
            </a:r>
          </a:p>
          <a:p>
            <a:r>
              <a:rPr lang="en-US" dirty="0" smtClean="0"/>
              <a:t>Data is entered into a master file for each product which contains multiple identifiers and links to a vendor agreement which specifies processing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Lawson Solutions-Overview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Leader in industry with 4,000 customers in 40 countries, including 100 health care providers</a:t>
            </a:r>
          </a:p>
          <a:p>
            <a:r>
              <a:rPr lang="en-US" dirty="0" smtClean="0"/>
              <a:t>Competitors include IBM/</a:t>
            </a:r>
            <a:r>
              <a:rPr lang="en-US" dirty="0" err="1" smtClean="0"/>
              <a:t>Cognos</a:t>
            </a:r>
            <a:r>
              <a:rPr lang="en-US" dirty="0" smtClean="0"/>
              <a:t>, McKesson and Oracle</a:t>
            </a:r>
          </a:p>
          <a:p>
            <a:r>
              <a:rPr lang="en-US" dirty="0" smtClean="0"/>
              <a:t>Compatible with </a:t>
            </a:r>
            <a:r>
              <a:rPr lang="en-US" dirty="0" smtClean="0"/>
              <a:t>United Nations Standard Products and Services Code® (UNSPSC</a:t>
            </a:r>
            <a:r>
              <a:rPr lang="en-US" dirty="0" smtClean="0"/>
              <a:t>®), currently used at UAB and GS1, the standard currently advocated by AHRMM to promote safe and efficient supply chain management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US" dirty="0" smtClean="0">
                <a:solidFill>
                  <a:srgbClr val="FF0000"/>
                </a:solidFill>
              </a:rPr>
              <a:t>LAWSON MATERIALS MANAGEMENT</a:t>
            </a:r>
            <a:endParaRPr lang="en-US" dirty="0">
              <a:solidFill>
                <a:srgbClr val="FF0000"/>
              </a:solidFill>
            </a:endParaRPr>
          </a:p>
        </p:txBody>
      </p:sp>
      <p:sp>
        <p:nvSpPr>
          <p:cNvPr id="4" name="Content Placeholder 3"/>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Resource Management</a:t>
            </a:r>
            <a:endParaRPr lang="en-US" dirty="0"/>
          </a:p>
        </p:txBody>
      </p:sp>
      <p:pic>
        <p:nvPicPr>
          <p:cNvPr id="1026" name="Picture 2"/>
          <p:cNvPicPr>
            <a:picLocks noGrp="1" noChangeAspect="1" noChangeArrowheads="1"/>
          </p:cNvPicPr>
          <p:nvPr>
            <p:ph sz="half" idx="1"/>
          </p:nvPr>
        </p:nvPicPr>
        <p:blipFill>
          <a:blip r:embed="rId2" cstate="print"/>
          <a:stretch>
            <a:fillRect/>
          </a:stretch>
        </p:blipFill>
        <p:spPr bwMode="auto">
          <a:xfrm>
            <a:off x="0" y="1143000"/>
            <a:ext cx="5181600" cy="5334000"/>
          </a:xfrm>
          <a:prstGeom prst="rect">
            <a:avLst/>
          </a:prstGeom>
          <a:noFill/>
          <a:ln w="9525">
            <a:noFill/>
            <a:miter lim="800000"/>
            <a:headEnd/>
            <a:tailEnd/>
          </a:ln>
        </p:spPr>
      </p:pic>
      <p:sp>
        <p:nvSpPr>
          <p:cNvPr id="5" name="Content Placeholder 4"/>
          <p:cNvSpPr>
            <a:spLocks noGrp="1"/>
          </p:cNvSpPr>
          <p:nvPr>
            <p:ph sz="half" idx="2"/>
          </p:nvPr>
        </p:nvSpPr>
        <p:spPr/>
        <p:txBody>
          <a:bodyPr>
            <a:normAutofit lnSpcReduction="10000"/>
          </a:bodyPr>
          <a:lstStyle/>
          <a:p>
            <a:r>
              <a:rPr lang="en-US" dirty="0" smtClean="0"/>
              <a:t>Offers solutions to the 3 critical areas of Resource </a:t>
            </a:r>
            <a:r>
              <a:rPr lang="en-US" dirty="0" smtClean="0"/>
              <a:t>M</a:t>
            </a:r>
            <a:r>
              <a:rPr lang="en-US" dirty="0" smtClean="0"/>
              <a:t>anagement: </a:t>
            </a:r>
          </a:p>
          <a:p>
            <a:r>
              <a:rPr lang="en-US" dirty="0" smtClean="0"/>
              <a:t>Workforce</a:t>
            </a:r>
            <a:r>
              <a:rPr lang="en-US" dirty="0" smtClean="0">
                <a:solidFill>
                  <a:srgbClr val="FF0000"/>
                </a:solidFill>
              </a:rPr>
              <a:t>: Lawson </a:t>
            </a:r>
            <a:r>
              <a:rPr lang="en-US" dirty="0" smtClean="0">
                <a:solidFill>
                  <a:srgbClr val="FF0000"/>
                </a:solidFill>
              </a:rPr>
              <a:t>Human Capital </a:t>
            </a:r>
            <a:r>
              <a:rPr lang="en-US" dirty="0" smtClean="0">
                <a:solidFill>
                  <a:srgbClr val="FF0000"/>
                </a:solidFill>
              </a:rPr>
              <a:t>Management</a:t>
            </a:r>
          </a:p>
          <a:p>
            <a:r>
              <a:rPr lang="en-US" dirty="0" smtClean="0"/>
              <a:t>Supplies: </a:t>
            </a:r>
            <a:r>
              <a:rPr lang="en-US" dirty="0" smtClean="0">
                <a:solidFill>
                  <a:srgbClr val="FF0000"/>
                </a:solidFill>
              </a:rPr>
              <a:t>Lawson </a:t>
            </a:r>
            <a:r>
              <a:rPr lang="en-US" dirty="0" smtClean="0">
                <a:solidFill>
                  <a:srgbClr val="FF0000"/>
                </a:solidFill>
              </a:rPr>
              <a:t>Supply Chain </a:t>
            </a:r>
            <a:r>
              <a:rPr lang="en-US" dirty="0" smtClean="0">
                <a:solidFill>
                  <a:srgbClr val="FF0000"/>
                </a:solidFill>
              </a:rPr>
              <a:t>Management</a:t>
            </a:r>
            <a:endParaRPr lang="en-US" dirty="0" smtClean="0"/>
          </a:p>
          <a:p>
            <a:r>
              <a:rPr lang="en-US" dirty="0" smtClean="0"/>
              <a:t>Capital: </a:t>
            </a:r>
            <a:r>
              <a:rPr lang="en-US" dirty="0" smtClean="0">
                <a:solidFill>
                  <a:srgbClr val="FF0000"/>
                </a:solidFill>
              </a:rPr>
              <a:t>Lawson Financials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Background: </a:t>
            </a:r>
            <a:r>
              <a:rPr lang="en-US" dirty="0"/>
              <a:t>M</a:t>
            </a:r>
            <a:r>
              <a:rPr lang="en-US" dirty="0" smtClean="0"/>
              <a:t>aterials Management</a:t>
            </a:r>
            <a:endParaRPr lang="en-US" dirty="0"/>
          </a:p>
        </p:txBody>
      </p:sp>
      <p:sp>
        <p:nvSpPr>
          <p:cNvPr id="5" name="Content Placeholder 4"/>
          <p:cNvSpPr>
            <a:spLocks noGrp="1"/>
          </p:cNvSpPr>
          <p:nvPr>
            <p:ph idx="1"/>
          </p:nvPr>
        </p:nvSpPr>
        <p:spPr/>
        <p:txBody>
          <a:bodyPr/>
          <a:lstStyle/>
          <a:p>
            <a:r>
              <a:rPr lang="en-US" b="1" dirty="0" smtClean="0"/>
              <a:t>Materials </a:t>
            </a:r>
            <a:r>
              <a:rPr lang="en-US" b="1" dirty="0" smtClean="0"/>
              <a:t>Management</a:t>
            </a:r>
            <a:r>
              <a:rPr lang="en-US" dirty="0" smtClean="0"/>
              <a:t> </a:t>
            </a:r>
            <a:r>
              <a:rPr lang="en-US" dirty="0" smtClean="0"/>
              <a:t>is the branch of logistics that deals with the tangible components of a </a:t>
            </a:r>
            <a:r>
              <a:rPr lang="en-US" dirty="0" smtClean="0">
                <a:hlinkClick r:id="rId2" tooltip="Supply chain"/>
              </a:rPr>
              <a:t>supply chain</a:t>
            </a:r>
            <a:r>
              <a:rPr lang="en-US" dirty="0" smtClean="0"/>
              <a:t>. Specifically, this covers the acquisition of spare parts and replacements, </a:t>
            </a:r>
            <a:r>
              <a:rPr lang="en-US" dirty="0" smtClean="0">
                <a:hlinkClick r:id="rId3" tooltip="Quality control"/>
              </a:rPr>
              <a:t>quality control</a:t>
            </a:r>
            <a:r>
              <a:rPr lang="en-US" dirty="0" smtClean="0"/>
              <a:t> of purchasing and ordering such parts, and the standards involved in ordering, shipping, and warehousing the said parts.</a:t>
            </a:r>
            <a:endParaRPr lang="en-US" dirty="0"/>
          </a:p>
        </p:txBody>
      </p:sp>
      <p:sp>
        <p:nvSpPr>
          <p:cNvPr id="6" name="Footer Placeholder 5"/>
          <p:cNvSpPr>
            <a:spLocks noGrp="1"/>
          </p:cNvSpPr>
          <p:nvPr>
            <p:ph type="ftr" sz="quarter" idx="11"/>
          </p:nvPr>
        </p:nvSpPr>
        <p:spPr/>
        <p:txBody>
          <a:bodyPr/>
          <a:lstStyle/>
          <a:p>
            <a:r>
              <a:rPr lang="en-US" smtClean="0"/>
              <a:t>Wikipedia</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Supply Chain</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Legacy Model</a:t>
            </a:r>
            <a:endParaRPr lang="en-US" dirty="0"/>
          </a:p>
        </p:txBody>
      </p:sp>
      <p:sp>
        <p:nvSpPr>
          <p:cNvPr id="3" name="Content Placeholder 2"/>
          <p:cNvSpPr>
            <a:spLocks noGrp="1"/>
          </p:cNvSpPr>
          <p:nvPr>
            <p:ph idx="1"/>
          </p:nvPr>
        </p:nvSpPr>
        <p:spPr/>
        <p:txBody>
          <a:bodyPr/>
          <a:lstStyle/>
          <a:p>
            <a:r>
              <a:rPr lang="en-US" dirty="0" smtClean="0"/>
              <a:t>Large Inventory of Items maintained in hospital warehouse and storage areas in hospital.</a:t>
            </a:r>
          </a:p>
          <a:p>
            <a:r>
              <a:rPr lang="en-US" dirty="0" smtClean="0"/>
              <a:t>Large staff maintains inventory and searches for items as they are requested by units</a:t>
            </a:r>
          </a:p>
          <a:p>
            <a:r>
              <a:rPr lang="en-US" dirty="0" smtClean="0"/>
              <a:t>ESI/ NOVA software utilized to place orders, manage stock</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Users needs→→ Requesting Items</a:t>
            </a:r>
            <a:endParaRPr lang="en-US" dirty="0"/>
          </a:p>
        </p:txBody>
      </p:sp>
      <p:sp>
        <p:nvSpPr>
          <p:cNvPr id="4" name="Content Placeholder 3"/>
          <p:cNvSpPr>
            <a:spLocks noGrp="1"/>
          </p:cNvSpPr>
          <p:nvPr>
            <p:ph sz="half" idx="1"/>
          </p:nvPr>
        </p:nvSpPr>
        <p:spPr/>
        <p:txBody>
          <a:bodyPr>
            <a:normAutofit fontScale="92500" lnSpcReduction="10000"/>
          </a:bodyPr>
          <a:lstStyle/>
          <a:p>
            <a:r>
              <a:rPr lang="en-US" dirty="0" smtClean="0"/>
              <a:t>Tasks</a:t>
            </a:r>
          </a:p>
          <a:p>
            <a:pPr lvl="1"/>
            <a:r>
              <a:rPr lang="en-US" dirty="0" smtClean="0"/>
              <a:t>Catalog of items</a:t>
            </a:r>
          </a:p>
          <a:p>
            <a:pPr lvl="2"/>
            <a:r>
              <a:rPr lang="en-US" dirty="0" smtClean="0"/>
              <a:t>Multiple names and item numbers for a given item</a:t>
            </a:r>
          </a:p>
          <a:p>
            <a:pPr lvl="2"/>
            <a:r>
              <a:rPr lang="en-US" dirty="0" smtClean="0"/>
              <a:t>Outdated paper catalogs</a:t>
            </a:r>
          </a:p>
          <a:p>
            <a:pPr lvl="1"/>
            <a:r>
              <a:rPr lang="en-US" dirty="0" smtClean="0"/>
              <a:t>Purchase Orders</a:t>
            </a:r>
          </a:p>
          <a:p>
            <a:pPr lvl="2"/>
            <a:r>
              <a:rPr lang="en-US" dirty="0" smtClean="0"/>
              <a:t>Paper</a:t>
            </a:r>
          </a:p>
          <a:p>
            <a:pPr lvl="2"/>
            <a:r>
              <a:rPr lang="en-US" dirty="0" smtClean="0"/>
              <a:t>Time-consuming</a:t>
            </a:r>
          </a:p>
          <a:p>
            <a:pPr lvl="2"/>
            <a:r>
              <a:rPr lang="en-US" dirty="0" smtClean="0"/>
              <a:t>Lost orders/tracking</a:t>
            </a:r>
          </a:p>
          <a:p>
            <a:pPr lvl="2"/>
            <a:r>
              <a:rPr lang="en-US" dirty="0" smtClean="0"/>
              <a:t>Approval process</a:t>
            </a:r>
          </a:p>
          <a:p>
            <a:pPr lvl="3"/>
            <a:r>
              <a:rPr lang="en-US" dirty="0" smtClean="0"/>
              <a:t>Purchasing authority</a:t>
            </a:r>
          </a:p>
          <a:p>
            <a:pPr lvl="2">
              <a:buNone/>
            </a:pPr>
            <a:endParaRPr lang="en-US" dirty="0" smtClean="0"/>
          </a:p>
        </p:txBody>
      </p:sp>
      <p:sp>
        <p:nvSpPr>
          <p:cNvPr id="5" name="Content Placeholder 4"/>
          <p:cNvSpPr>
            <a:spLocks noGrp="1"/>
          </p:cNvSpPr>
          <p:nvPr>
            <p:ph sz="half" idx="2"/>
          </p:nvPr>
        </p:nvSpPr>
        <p:spPr/>
        <p:txBody>
          <a:bodyPr>
            <a:normAutofit fontScale="92500" lnSpcReduction="10000"/>
          </a:bodyPr>
          <a:lstStyle/>
          <a:p>
            <a:r>
              <a:rPr lang="en-US" dirty="0" smtClean="0">
                <a:solidFill>
                  <a:srgbClr val="FF0000"/>
                </a:solidFill>
              </a:rPr>
              <a:t>Lawson Solution= </a:t>
            </a:r>
            <a:r>
              <a:rPr lang="en-US" sz="2600" i="1" dirty="0" smtClean="0">
                <a:solidFill>
                  <a:srgbClr val="FF0000"/>
                </a:solidFill>
              </a:rPr>
              <a:t>Materials Management </a:t>
            </a:r>
            <a:r>
              <a:rPr lang="en-US" i="1" dirty="0" smtClean="0">
                <a:solidFill>
                  <a:srgbClr val="FF0000"/>
                </a:solidFill>
              </a:rPr>
              <a:t>Inventory System (MMIS)</a:t>
            </a:r>
          </a:p>
          <a:p>
            <a:pPr lvl="1"/>
            <a:r>
              <a:rPr lang="en-US" dirty="0" smtClean="0"/>
              <a:t>On-line, searchable database of available items </a:t>
            </a:r>
          </a:p>
          <a:p>
            <a:pPr lvl="1"/>
            <a:r>
              <a:rPr lang="en-US" dirty="0" smtClean="0"/>
              <a:t>Detailed descriptions of products from supplier</a:t>
            </a:r>
          </a:p>
          <a:p>
            <a:pPr lvl="1"/>
            <a:r>
              <a:rPr lang="en-US" dirty="0" smtClean="0"/>
              <a:t>Each item contains all necessary fields to ensure order accuracy</a:t>
            </a:r>
          </a:p>
          <a:p>
            <a:pPr lvl="1"/>
            <a:r>
              <a:rPr lang="en-US" dirty="0" smtClean="0"/>
              <a:t>Every item has an associated vendor contract to ensure pricing accuracy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Requesting Items</a:t>
            </a:r>
            <a:endParaRPr lang="en-US" dirty="0"/>
          </a:p>
        </p:txBody>
      </p:sp>
      <p:sp>
        <p:nvSpPr>
          <p:cNvPr id="5" name="Text Placeholder 4"/>
          <p:cNvSpPr>
            <a:spLocks noGrp="1"/>
          </p:cNvSpPr>
          <p:nvPr>
            <p:ph type="body" idx="1"/>
          </p:nvPr>
        </p:nvSpPr>
        <p:spPr/>
        <p:txBody>
          <a:bodyPr/>
          <a:lstStyle/>
          <a:p>
            <a:r>
              <a:rPr lang="en-US" dirty="0" smtClean="0"/>
              <a:t>Challenges</a:t>
            </a:r>
            <a:endParaRPr lang="en-US" dirty="0"/>
          </a:p>
        </p:txBody>
      </p:sp>
      <p:sp>
        <p:nvSpPr>
          <p:cNvPr id="6" name="Content Placeholder 5"/>
          <p:cNvSpPr>
            <a:spLocks noGrp="1"/>
          </p:cNvSpPr>
          <p:nvPr>
            <p:ph sz="half" idx="2"/>
          </p:nvPr>
        </p:nvSpPr>
        <p:spPr/>
        <p:txBody>
          <a:bodyPr/>
          <a:lstStyle/>
          <a:p>
            <a:r>
              <a:rPr lang="en-US" dirty="0" smtClean="0"/>
              <a:t>Disconnect between user of items and supply technicians</a:t>
            </a:r>
          </a:p>
          <a:p>
            <a:pPr lvl="1"/>
            <a:r>
              <a:rPr lang="en-US" dirty="0" smtClean="0"/>
              <a:t>Error prone</a:t>
            </a:r>
          </a:p>
          <a:p>
            <a:pPr lvl="1"/>
            <a:r>
              <a:rPr lang="en-US" dirty="0" smtClean="0"/>
              <a:t>slow</a:t>
            </a:r>
            <a:endParaRPr lang="en-US" dirty="0"/>
          </a:p>
        </p:txBody>
      </p:sp>
      <p:sp>
        <p:nvSpPr>
          <p:cNvPr id="7" name="Text Placeholder 6"/>
          <p:cNvSpPr>
            <a:spLocks noGrp="1"/>
          </p:cNvSpPr>
          <p:nvPr>
            <p:ph type="body" sz="quarter" idx="3"/>
          </p:nvPr>
        </p:nvSpPr>
        <p:spPr/>
        <p:txBody>
          <a:bodyPr>
            <a:noAutofit/>
          </a:bodyPr>
          <a:lstStyle/>
          <a:p>
            <a:r>
              <a:rPr lang="en-US" b="0" dirty="0" smtClean="0">
                <a:solidFill>
                  <a:srgbClr val="FF0000"/>
                </a:solidFill>
              </a:rPr>
              <a:t>Lawson Solutions = </a:t>
            </a:r>
            <a:r>
              <a:rPr lang="en-US" b="0" i="1" dirty="0" smtClean="0">
                <a:solidFill>
                  <a:srgbClr val="FF0000"/>
                </a:solidFill>
              </a:rPr>
              <a:t>Requisition Self-Service (RSS)</a:t>
            </a:r>
            <a:endParaRPr lang="en-US" b="0" i="1" dirty="0">
              <a:solidFill>
                <a:srgbClr val="FF0000"/>
              </a:solidFill>
            </a:endParaRPr>
          </a:p>
        </p:txBody>
      </p:sp>
      <p:sp>
        <p:nvSpPr>
          <p:cNvPr id="8" name="Content Placeholder 7"/>
          <p:cNvSpPr>
            <a:spLocks noGrp="1"/>
          </p:cNvSpPr>
          <p:nvPr>
            <p:ph sz="quarter" idx="4"/>
          </p:nvPr>
        </p:nvSpPr>
        <p:spPr/>
        <p:txBody>
          <a:bodyPr>
            <a:normAutofit fontScale="92500" lnSpcReduction="10000"/>
          </a:bodyPr>
          <a:lstStyle/>
          <a:p>
            <a:r>
              <a:rPr lang="en-US" dirty="0" smtClean="0"/>
              <a:t>Any employee can be trained and authorized to access the MMIS and place orders directly</a:t>
            </a:r>
          </a:p>
          <a:p>
            <a:r>
              <a:rPr lang="en-US" dirty="0" smtClean="0"/>
              <a:t>Accuracy and cost control enhanced by associated product details and vendor contracts</a:t>
            </a:r>
          </a:p>
          <a:p>
            <a:r>
              <a:rPr lang="en-US" dirty="0" smtClean="0"/>
              <a:t>At UAB, over 2000 employees have been trained and approximately 500 are regular users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Requesting Items- Par Inventory</a:t>
            </a:r>
            <a:endParaRPr lang="en-US" dirty="0"/>
          </a:p>
        </p:txBody>
      </p:sp>
      <p:sp>
        <p:nvSpPr>
          <p:cNvPr id="3" name="Content Placeholder 2"/>
          <p:cNvSpPr>
            <a:spLocks noGrp="1"/>
          </p:cNvSpPr>
          <p:nvPr>
            <p:ph sz="half" idx="1"/>
          </p:nvPr>
        </p:nvSpPr>
        <p:spPr/>
        <p:txBody>
          <a:bodyPr>
            <a:normAutofit fontScale="92500" lnSpcReduction="20000"/>
          </a:bodyPr>
          <a:lstStyle/>
          <a:p>
            <a:pPr marL="342900" lvl="1" indent="-342900">
              <a:buFont typeface="Arial" pitchFamily="34" charset="0"/>
              <a:buChar char="•"/>
            </a:pPr>
            <a:r>
              <a:rPr lang="en-US" sz="3000" dirty="0" smtClean="0"/>
              <a:t>Tasks</a:t>
            </a:r>
          </a:p>
          <a:p>
            <a:pPr marL="342900" lvl="1" indent="-342900"/>
            <a:r>
              <a:rPr lang="en-US" dirty="0" smtClean="0"/>
              <a:t>Establish and adjust par inventory goals for units and storage areas</a:t>
            </a:r>
          </a:p>
          <a:p>
            <a:pPr marL="342900" lvl="1" indent="-342900"/>
            <a:r>
              <a:rPr lang="en-US" dirty="0" smtClean="0"/>
              <a:t>Determine items used on a routine basis</a:t>
            </a:r>
          </a:p>
          <a:p>
            <a:pPr marL="342900" lvl="1" indent="-342900"/>
            <a:r>
              <a:rPr lang="en-US" dirty="0" smtClean="0"/>
              <a:t>Place orders to replenish items, i.e. maintain par levels</a:t>
            </a:r>
          </a:p>
          <a:p>
            <a:pPr marL="742950" lvl="2" indent="-342900"/>
            <a:endParaRPr lang="en-US" dirty="0" smtClean="0"/>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solidFill>
                  <a:srgbClr val="FF0000"/>
                </a:solidFill>
              </a:rPr>
              <a:t>La</a:t>
            </a:r>
            <a:r>
              <a:rPr lang="en-US" sz="3000" dirty="0" smtClean="0">
                <a:solidFill>
                  <a:srgbClr val="FF0000"/>
                </a:solidFill>
              </a:rPr>
              <a:t>wson Solution</a:t>
            </a:r>
          </a:p>
          <a:p>
            <a:pPr lvl="1"/>
            <a:r>
              <a:rPr lang="en-US" dirty="0" smtClean="0"/>
              <a:t>Maintains </a:t>
            </a:r>
            <a:r>
              <a:rPr lang="en-US" dirty="0" smtClean="0">
                <a:solidFill>
                  <a:srgbClr val="FF0000"/>
                </a:solidFill>
              </a:rPr>
              <a:t>electronic database of par levels</a:t>
            </a:r>
          </a:p>
          <a:p>
            <a:pPr lvl="2"/>
            <a:r>
              <a:rPr lang="en-US" dirty="0" smtClean="0"/>
              <a:t>Adjustable</a:t>
            </a:r>
          </a:p>
          <a:p>
            <a:pPr lvl="2"/>
            <a:r>
              <a:rPr lang="en-US" dirty="0" smtClean="0"/>
              <a:t>Generates reports to flag insufficient levels</a:t>
            </a:r>
          </a:p>
          <a:p>
            <a:pPr lvl="1"/>
            <a:r>
              <a:rPr lang="en-US" dirty="0" smtClean="0">
                <a:solidFill>
                  <a:srgbClr val="FF0000"/>
                </a:solidFill>
              </a:rPr>
              <a:t>Supports hand held scanners</a:t>
            </a:r>
            <a:r>
              <a:rPr lang="en-US" dirty="0" smtClean="0"/>
              <a:t> used by counters who scan remaining items on units </a:t>
            </a:r>
          </a:p>
          <a:p>
            <a:pPr lvl="1"/>
            <a:r>
              <a:rPr lang="en-US" dirty="0" smtClean="0"/>
              <a:t>Scanners sync results to main system and </a:t>
            </a:r>
            <a:r>
              <a:rPr lang="en-US" dirty="0" smtClean="0">
                <a:solidFill>
                  <a:srgbClr val="FF0000"/>
                </a:solidFill>
              </a:rPr>
              <a:t>generate automated orders </a:t>
            </a:r>
            <a:r>
              <a:rPr lang="en-US" dirty="0" smtClean="0"/>
              <a:t>to replenish items</a:t>
            </a:r>
          </a:p>
          <a:p>
            <a:pPr lvl="1">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TotalTime>
  <Words>775</Words>
  <Application>Microsoft Office PowerPoint</Application>
  <PresentationFormat>On-screen Show (4:3)</PresentationFormat>
  <Paragraphs>126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Lawson Healthcare Solutions Optimization of Key Resources Forms a Foundation for Excellent Patient Care</vt:lpstr>
      <vt:lpstr>Enterprise Resource Management</vt:lpstr>
      <vt:lpstr>Background: Materials Management</vt:lpstr>
      <vt:lpstr>Supply Chain</vt:lpstr>
      <vt:lpstr>Traditional/ Legacy Model</vt:lpstr>
      <vt:lpstr>Process</vt:lpstr>
      <vt:lpstr>Users needs→→ Requesting Items</vt:lpstr>
      <vt:lpstr>Requesting Items</vt:lpstr>
      <vt:lpstr>Requesting Items- Par Inventory</vt:lpstr>
      <vt:lpstr>Placing Orders</vt:lpstr>
      <vt:lpstr>Shipping &amp; Receiving</vt:lpstr>
      <vt:lpstr>Distribution</vt:lpstr>
      <vt:lpstr>Lawson Solutions-Overview</vt:lpstr>
      <vt:lpstr>Lawson Solutions-Overview</vt:lpstr>
      <vt:lpstr>Lawson Solutions-Overview</vt:lpstr>
      <vt:lpstr>LAWSON MATERIALS MANAGEMENT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dc:title>
  <dc:creator>Kelly</dc:creator>
  <cp:lastModifiedBy>Kelly</cp:lastModifiedBy>
  <cp:revision>41</cp:revision>
  <dcterms:created xsi:type="dcterms:W3CDTF">2010-02-12T19:23:46Z</dcterms:created>
  <dcterms:modified xsi:type="dcterms:W3CDTF">2010-02-13T16:36:38Z</dcterms:modified>
</cp:coreProperties>
</file>